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D673-8103-476F-8AE4-4126653C2DC1}" type="datetimeFigureOut">
              <a:rPr lang="en-US" smtClean="0"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B7B3-6E33-4020-9DB4-DB9DFB9BF58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undarban_map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226740" cy="46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7762" y="260648"/>
            <a:ext cx="7397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Regional Conference on Climate Change Adaptation in Coastal Areas: </a:t>
            </a:r>
          </a:p>
          <a:p>
            <a:pPr algn="ctr"/>
            <a:r>
              <a:rPr lang="en-GB" sz="2000" dirty="0" smtClean="0"/>
              <a:t>Perspectives in the </a:t>
            </a:r>
            <a:r>
              <a:rPr lang="en-GB" sz="2000" dirty="0" err="1" smtClean="0"/>
              <a:t>Dasht</a:t>
            </a:r>
            <a:r>
              <a:rPr lang="en-GB" sz="2000" dirty="0" smtClean="0"/>
              <a:t>, Indus, and </a:t>
            </a:r>
            <a:r>
              <a:rPr lang="en-GB" sz="2000" dirty="0" err="1" smtClean="0"/>
              <a:t>Sunderbans</a:t>
            </a:r>
            <a:r>
              <a:rPr lang="en-GB" sz="2000" dirty="0" smtClean="0"/>
              <a:t> Deltas</a:t>
            </a:r>
          </a:p>
          <a:p>
            <a:pPr algn="ctr"/>
            <a:r>
              <a:rPr lang="en-GB" sz="2000" dirty="0" err="1" smtClean="0"/>
              <a:t>Savar</a:t>
            </a:r>
            <a:r>
              <a:rPr lang="en-GB" sz="2000" dirty="0" smtClean="0"/>
              <a:t>, 16-17 October 2012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27053" y="6125234"/>
            <a:ext cx="4163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Mr. </a:t>
            </a:r>
            <a:r>
              <a:rPr lang="en-GB" sz="2000" dirty="0" err="1" smtClean="0"/>
              <a:t>Mowdudur</a:t>
            </a:r>
            <a:r>
              <a:rPr lang="en-GB" sz="2000" dirty="0" smtClean="0"/>
              <a:t> </a:t>
            </a:r>
            <a:r>
              <a:rPr lang="en-GB" sz="2000" dirty="0" err="1" smtClean="0"/>
              <a:t>Rahman</a:t>
            </a:r>
            <a:r>
              <a:rPr lang="en-GB" sz="2000" dirty="0" smtClean="0"/>
              <a:t>, CCEC, Khulna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332656"/>
            <a:ext cx="8661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Proposed Directions and Priorities for Donor Engagement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1409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35699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1052736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Vrinda" pitchFamily="34" charset="0"/>
              </a:rPr>
              <a:t>Current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Vrinda" pitchFamily="34" charset="0"/>
              </a:rPr>
              <a:t>Donors Engaged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Vrinda" pitchFamily="34" charset="0"/>
              </a:rPr>
              <a:t> in th</a:t>
            </a:r>
            <a:r>
              <a:rPr lang="en-US" sz="2400" b="1" dirty="0" smtClean="0">
                <a:ea typeface="Times New Roman" pitchFamily="18" charset="0"/>
                <a:cs typeface="Vrinda" pitchFamily="34" charset="0"/>
              </a:rPr>
              <a:t>e Coastal Areas of </a:t>
            </a:r>
            <a:r>
              <a:rPr lang="en-US" sz="2400" b="1" dirty="0">
                <a:ea typeface="Times New Roman" pitchFamily="18" charset="0"/>
                <a:cs typeface="Vrinda" pitchFamily="34" charset="0"/>
              </a:rPr>
              <a:t>B</a:t>
            </a:r>
            <a:r>
              <a:rPr lang="en-US" sz="2400" b="1" dirty="0" smtClean="0">
                <a:ea typeface="Times New Roman" pitchFamily="18" charset="0"/>
                <a:cs typeface="Vrinda" pitchFamily="34" charset="0"/>
              </a:rPr>
              <a:t>angladesh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EU</a:t>
            </a:r>
            <a:r>
              <a:rPr lang="de-DE" sz="2400" dirty="0" smtClean="0"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SEALS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GIZ: SDBC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UNDP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USAID/IPAC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DE" sz="2400" dirty="0" smtClean="0">
                <a:cs typeface="Arial" pitchFamily="34" charset="0"/>
              </a:rPr>
              <a:t>World Bank</a:t>
            </a:r>
            <a:endParaRPr kumimoji="0" lang="de-DE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1520" y="3429000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Future Directions for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Donors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Co-management Organization/CMC ( 50% FD revenue will go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the communities through CMC)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 smtClean="0">
                <a:cs typeface="Arial" pitchFamily="34" charset="0"/>
              </a:rPr>
              <a:t> Emphasis should be placed on education and environment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>
                <a:cs typeface="Arial" pitchFamily="34" charset="0"/>
              </a:rPr>
              <a:t> </a:t>
            </a:r>
            <a:r>
              <a:rPr lang="en-GB" sz="2400" dirty="0" smtClean="0">
                <a:cs typeface="Arial" pitchFamily="34" charset="0"/>
              </a:rPr>
              <a:t> NGO’s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>
                <a:cs typeface="Arial" pitchFamily="34" charset="0"/>
              </a:rPr>
              <a:t> </a:t>
            </a:r>
            <a:r>
              <a:rPr lang="en-GB" sz="2400" dirty="0" smtClean="0">
                <a:cs typeface="Arial" pitchFamily="34" charset="0"/>
              </a:rPr>
              <a:t>Prioritize local community engagement  in project development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>
                <a:cs typeface="Arial" pitchFamily="34" charset="0"/>
              </a:rPr>
              <a:t> </a:t>
            </a:r>
            <a:r>
              <a:rPr lang="en-GB" sz="2400" dirty="0" smtClean="0">
                <a:cs typeface="Arial" pitchFamily="34" charset="0"/>
              </a:rPr>
              <a:t>  and implementation.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 smtClean="0"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 smtClean="0"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Dex Map Showing river System In BAnglad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486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84069" y="6125234"/>
            <a:ext cx="444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Bangladesh connected with Indian Rivers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80528" y="4783211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Vrind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Sundarbans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Reserve Forest (SRF) (601,700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hactares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/ 414,300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hac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forests)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 187,400 ha water (rives, estuaries, ponds and canals),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 139,700 ha WH/Sanctuaries.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 4% of Bangladesh (40% of total forest lands earns 50% of forest revenue)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 gradually decline in revenue due to climate change impacts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Banik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, 2004 )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sz="1200" dirty="0">
              <a:latin typeface="Arial" pitchFamily="34" charset="0"/>
              <a:cs typeface="Vrind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map sundarba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1"/>
            <a:ext cx="4608512" cy="50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8520" y="658425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Biodiversity: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Sundarbans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provides ideal habitats for a variety of mammals (32 sp. are recorded), waders and seabirds and also suitable nesting sites for both marine turtles and the endangered estuarine terrapin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Batagur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baska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(Blower, 1985). But above all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Sundarbans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are well known as the home of the royal Bengal tiger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Panthera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tigris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tigris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whose population is estimated 440 in Bangladesh and 274 in India (FD and UNDP, 2004)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Natural Gene pool: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Sundarbans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is the most important, rare, natural gene pool in the world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Moratorium: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there is no commercial timber felling due to a moratorium imposed by the GOB (UNEP, 2001); Logging is ban since 1989 including top dying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Sundri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followed by cyclone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Sidr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2007 (GOB).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188" y="332656"/>
            <a:ext cx="774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/>
              <a:t>Sundarbans</a:t>
            </a:r>
            <a:r>
              <a:rPr lang="en-GB" sz="2800" b="1" dirty="0" smtClean="0"/>
              <a:t>: Ecosystem Services and Conservatio</a:t>
            </a:r>
            <a:r>
              <a:rPr lang="en-GB" sz="2800" b="1" dirty="0"/>
              <a:t>n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332656"/>
            <a:ext cx="828335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IMPACTS IN THE SUNDARBANS DELTA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Sea level rise, climate change and  global warming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Natural disaster/cyclone/tidal surge/storm/flood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Fresh water reduction from the north (FARAKKA BARRAGE)/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Increased salinity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Top dying 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Sundri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trees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Disruption of natural regeneration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Illegal shrimp fry collection, hunting and tree felling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Development of activities with in Ecologically Critical Area (ECA)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Embankment (polder) erosion/water logging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3612500"/>
            <a:ext cx="8775479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 1985, Overseas Development Administration (ODA) published a report on top dying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Sundri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trees which in turn FD, BFRI, KU and FAO " Integrated Forest Resource Management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Project" (FRMP)  start investigation and conduct research: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Increased salinity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Reduction of fresh water from the Ganges/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Padma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Silt deposits/creation of alluvial lands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Fungal attack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Storm surge and cyclone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Changes in soil properties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BUT specific causes responsible for top dying was not identified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Top D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104456" cy="29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76695" y="3140968"/>
            <a:ext cx="4339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 dying in </a:t>
            </a:r>
            <a:r>
              <a:rPr lang="en-US" b="1" dirty="0" err="1"/>
              <a:t>Sundri</a:t>
            </a:r>
            <a:r>
              <a:rPr lang="en-US" b="1" dirty="0"/>
              <a:t>  (</a:t>
            </a:r>
            <a:r>
              <a:rPr lang="en-US" b="1" i="1" dirty="0" err="1"/>
              <a:t>Heritiera</a:t>
            </a:r>
            <a:r>
              <a:rPr lang="en-US" b="1" i="1" dirty="0"/>
              <a:t> </a:t>
            </a:r>
            <a:r>
              <a:rPr lang="en-US" b="1" i="1" dirty="0" err="1"/>
              <a:t>fomes</a:t>
            </a:r>
            <a:r>
              <a:rPr lang="en-US" b="1" dirty="0"/>
              <a:t>) trees: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angroves pla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33" y="188640"/>
            <a:ext cx="5391663" cy="404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56592" y="4331419"/>
            <a:ext cx="9144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CCEC experiences of resilience institutions and initiatives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Sundarbans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stakeholders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bouali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mouali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jellay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and crab collector) cooperative society (community based local institute) already dealing with resilience issues of climate change.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Crab fattening project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Mangrove Protection Society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 Disaster Management Committee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Vrinda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4864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33465"/>
            <a:ext cx="93245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GOB has formulated the BCCSAP 2009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Established Climate Change Trust Fund (CCTF)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Form Climate Change Unit (CCU) for the operation of CCTF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Constitution of Climate Change Trust Fund Policy (17 Member CC Trustee 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Vrinda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Vrinda" pitchFamily="34" charset="0"/>
              </a:rPr>
              <a:t>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Board headed by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Hon'ble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Minister and Technical Committee headed by the                     Secretary,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MoEF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Enactment of Climate Change Trust Act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Climate Change Action Plan is built on Six pillars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Food security,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Social protection and health,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Comprehensive disaster management,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Vrinda" pitchFamily="34" charset="0"/>
              </a:rPr>
              <a:t>4.     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Vrinda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nfrastructure  research and  knowledge management,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Vrinda" pitchFamily="34" charset="0"/>
              </a:rPr>
              <a:t>5.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   Mitigation and low carbon development and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Vrinda" pitchFamily="34" charset="0"/>
              </a:rPr>
              <a:t>6.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 Capacity building and institutional development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Recommendation: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Vrinda" pitchFamily="34" charset="0"/>
              </a:rPr>
              <a:t>* A permanent set up for CCU is required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Climate interventions Initiated by The Government of Bangladesh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592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Naomi</dc:creator>
  <cp:lastModifiedBy>Naomi</cp:lastModifiedBy>
  <cp:revision>8</cp:revision>
  <dcterms:created xsi:type="dcterms:W3CDTF">2012-10-15T17:47:13Z</dcterms:created>
  <dcterms:modified xsi:type="dcterms:W3CDTF">2012-10-16T01:46:25Z</dcterms:modified>
</cp:coreProperties>
</file>