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2" r:id="rId2"/>
    <p:sldId id="435" r:id="rId3"/>
    <p:sldId id="416" r:id="rId4"/>
    <p:sldId id="405" r:id="rId5"/>
    <p:sldId id="423" r:id="rId6"/>
    <p:sldId id="441" r:id="rId7"/>
    <p:sldId id="424" r:id="rId8"/>
    <p:sldId id="426" r:id="rId9"/>
    <p:sldId id="429" r:id="rId10"/>
    <p:sldId id="430" r:id="rId11"/>
    <p:sldId id="433" r:id="rId12"/>
    <p:sldId id="436" r:id="rId13"/>
    <p:sldId id="437" r:id="rId14"/>
    <p:sldId id="438" r:id="rId15"/>
    <p:sldId id="440" r:id="rId16"/>
    <p:sldId id="43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74" autoAdjust="0"/>
    <p:restoredTop sz="95993" autoAdjust="0"/>
  </p:normalViewPr>
  <p:slideViewPr>
    <p:cSldViewPr>
      <p:cViewPr varScale="1">
        <p:scale>
          <a:sx n="72" d="100"/>
          <a:sy n="72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75283A-B47F-4BA4-AD54-A56D3D404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50750-70A1-47B5-BA0F-C649868C971D}" type="slidenum">
              <a:rPr lang="en-US"/>
              <a:pPr/>
              <a:t>3</a:t>
            </a:fld>
            <a:endParaRPr lang="en-US"/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816FFF-3672-4655-8BC5-1D1590C09C5A}" type="slidenum">
              <a:rPr lang="en-US" sz="1200">
                <a:latin typeface="Times New Roman" pitchFamily="-83" charset="0"/>
                <a:cs typeface="Times New Roman" pitchFamily="-83" charset="0"/>
              </a:rPr>
              <a:pPr algn="r"/>
              <a:t>3</a:t>
            </a:fld>
            <a:endParaRPr lang="en-US" sz="1200">
              <a:latin typeface="Times New Roman" pitchFamily="-83" charset="0"/>
              <a:cs typeface="Times New Roman" pitchFamily="-8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53600-424A-4475-A403-90D5B78E5A9A}" type="slidenum">
              <a:rPr lang="en-US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16C5D-B801-42FA-A19A-4120CB15933F}" type="slidenum">
              <a:rPr lang="en-US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16C5D-B801-42FA-A19A-4120CB15933F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4D193-CF6D-4239-8313-D01C08EB3AC1}" type="slidenum">
              <a:rPr lang="de-DE"/>
              <a:pPr/>
              <a:t>7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531813"/>
            <a:ext cx="4778375" cy="3582987"/>
          </a:xfrm>
          <a:solidFill>
            <a:srgbClr val="FFFFFF"/>
          </a:solidFill>
          <a:ln/>
        </p:spPr>
      </p:sp>
      <p:sp>
        <p:nvSpPr>
          <p:cNvPr id="3891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5988" y="4191000"/>
            <a:ext cx="5026025" cy="1320800"/>
          </a:xfrm>
          <a:noFill/>
          <a:ln/>
        </p:spPr>
        <p:txBody>
          <a:bodyPr lIns="89514" tIns="46546" rIns="89514" bIns="46546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0850" algn="l"/>
                <a:tab pos="904875" algn="l"/>
                <a:tab pos="1358900" algn="l"/>
                <a:tab pos="1812925" algn="l"/>
                <a:tab pos="2266950" algn="l"/>
                <a:tab pos="2720975" algn="l"/>
                <a:tab pos="3175000" algn="l"/>
                <a:tab pos="3629025" algn="l"/>
                <a:tab pos="4081463" algn="l"/>
                <a:tab pos="4535488" algn="l"/>
                <a:tab pos="4989513" algn="l"/>
                <a:tab pos="5443538" algn="l"/>
                <a:tab pos="5897563" algn="l"/>
                <a:tab pos="6351588" algn="l"/>
                <a:tab pos="6805613" algn="l"/>
                <a:tab pos="7259638" algn="l"/>
                <a:tab pos="7713663" algn="l"/>
                <a:tab pos="8166100" algn="l"/>
                <a:tab pos="8620125" algn="l"/>
                <a:tab pos="9074150" algn="l"/>
              </a:tabLst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69B86-3F7B-4E5E-8708-B5E88415FD65}" type="slidenum">
              <a:rPr lang="en-US"/>
              <a:pPr/>
              <a:t>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644775"/>
            <a:ext cx="5867400" cy="14700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14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9CFE948-29B8-4FFB-AEA7-5610BFD092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000C2-5C84-404B-89AC-6FD909F02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8ED8-0A17-4EA4-A90C-A7D4AEE59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7714A-48E6-4DCF-87D7-8DCDE5AF1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F468-9468-46D4-B9D1-3E742616D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C66B-B561-4B3B-816C-E28918536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6E7AC31-E5DE-4350-91E9-15D3D2D8D9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352800"/>
            <a:ext cx="64770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852613"/>
            <a:ext cx="64770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731AF451-3A6A-48B7-BC53-C311F63E78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A8D52-351C-488A-8783-2669763D1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4F53-4E0A-4EED-AC4F-499504C4E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FDFE-D5DE-4D16-8063-B513F2CD3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A370-29E5-4A3E-B804-AB2D9E9B5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7EED8-3901-4CA6-8DCD-9641CB235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40AFD-DC87-4AA8-9CCB-70877277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5DFFD67-807C-4F5A-81EA-C42B7A20C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3" descr="D:\Documents and Settings\akareem\Desktop\Project Training\LEAD_061010\Lead_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87643" y="76200"/>
            <a:ext cx="1080158" cy="685800"/>
          </a:xfrm>
          <a:prstGeom prst="rect">
            <a:avLst/>
          </a:prstGeom>
          <a:noFill/>
        </p:spPr>
      </p:pic>
      <p:pic>
        <p:nvPicPr>
          <p:cNvPr id="2" name="Picture 1" descr="logo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38600" y="6096000"/>
            <a:ext cx="10210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0" descr="EU_logo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48600" y="5867400"/>
            <a:ext cx="1119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icture1.png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152400" y="5657850"/>
            <a:ext cx="81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19400" y="2971800"/>
            <a:ext cx="6324600" cy="2514601"/>
          </a:xfrm>
        </p:spPr>
        <p:txBody>
          <a:bodyPr/>
          <a:lstStyle/>
          <a:p>
            <a:pPr algn="r">
              <a:spcAft>
                <a:spcPts val="600"/>
              </a:spcAft>
            </a:pPr>
            <a:r>
              <a:rPr lang="en-GB" sz="4000" dirty="0" smtClean="0"/>
              <a:t>Building Capacity on </a:t>
            </a:r>
            <a:br>
              <a:rPr lang="en-GB" sz="4000" dirty="0" smtClean="0"/>
            </a:br>
            <a:r>
              <a:rPr lang="en-GB" sz="4000" dirty="0" smtClean="0"/>
              <a:t>Climate Change Adaptation in Coastal Areas </a:t>
            </a:r>
            <a:br>
              <a:rPr lang="en-GB" sz="4000" dirty="0" smtClean="0"/>
            </a:br>
            <a:r>
              <a:rPr lang="en-GB" sz="4000" dirty="0" smtClean="0"/>
              <a:t>of Pakistan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400" dirty="0" smtClean="0"/>
              <a:t> 2012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The price tag !</a:t>
            </a:r>
          </a:p>
        </p:txBody>
      </p:sp>
      <p:graphicFrame>
        <p:nvGraphicFramePr>
          <p:cNvPr id="145513" name="Group 105"/>
          <p:cNvGraphicFramePr>
            <a:graphicFrameLocks noGrp="1"/>
          </p:cNvGraphicFramePr>
          <p:nvPr>
            <p:ph type="clipArt" sz="half" idx="1"/>
          </p:nvPr>
        </p:nvGraphicFramePr>
        <p:xfrm>
          <a:off x="457200" y="1600200"/>
          <a:ext cx="4038600" cy="4525964"/>
        </p:xfrm>
        <a:graphic>
          <a:graphicData uri="http://schemas.openxmlformats.org/drawingml/2006/table">
            <a:tbl>
              <a:tblPr/>
              <a:tblGrid>
                <a:gridCol w="1235075"/>
                <a:gridCol w="1401763"/>
                <a:gridCol w="1401762"/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Method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Time period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Cost of adaptation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per annum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Actual (2010)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One year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(2010)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9.7++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As a percent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of  GDP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2010-2050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10.71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Per Capita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Basis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2010-2050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7.12 to 14.0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27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Times New Roman" pitchFamily="-83" charset="0"/>
                        </a:rPr>
                        <a:t>Disaster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83" charset="0"/>
                          <a:cs typeface="Times New Roman" pitchFamily="-83" charset="0"/>
                        </a:rPr>
                        <a:t>Modeling (Floods only * 3)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2010-2050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3" charset="0"/>
                          <a:cs typeface="Arial" charset="0"/>
                        </a:rPr>
                        <a:t>6.09 to 11.3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3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5505" name="Rectangle 9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4000" smtClean="0"/>
              <a:t>Adaptation to climate change is going to be a </a:t>
            </a:r>
            <a:r>
              <a:rPr lang="en-US" sz="4000" b="1" smtClean="0">
                <a:solidFill>
                  <a:srgbClr val="CC3300"/>
                </a:solidFill>
              </a:rPr>
              <a:t>high value figure</a:t>
            </a:r>
            <a:r>
              <a:rPr lang="en-US" sz="4000" smtClean="0"/>
              <a:t> in the future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(U$ 6-14 bn per year range)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0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Strategy for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Regional </a:t>
            </a:r>
            <a:r>
              <a:rPr lang="en-US" sz="2800" dirty="0" smtClean="0"/>
              <a:t>cooperation on CC –</a:t>
            </a:r>
            <a:r>
              <a:rPr lang="en-US" sz="2800" b="1" dirty="0" smtClean="0"/>
              <a:t>not luxury but an imperative.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Regional R&amp;D cooperation as well as transfer of data and learning on issues such as :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Glacial melting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Coastal cyclonic activity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Floods early warning systems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Objective - manage the risks + share the benefits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Adaptation Plan of Action</a:t>
            </a:r>
            <a:br>
              <a:rPr lang="en-US" dirty="0" smtClean="0"/>
            </a:br>
            <a:r>
              <a:rPr lang="en-US" dirty="0" smtClean="0"/>
              <a:t>(LAPA)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Piloted in Nepal through NAPA</a:t>
            </a:r>
          </a:p>
          <a:p>
            <a:r>
              <a:rPr lang="en-US" dirty="0" smtClean="0"/>
              <a:t>Vision</a:t>
            </a:r>
          </a:p>
          <a:p>
            <a:pPr lvl="1"/>
            <a:r>
              <a:rPr lang="en-US" sz="2400" dirty="0" smtClean="0"/>
              <a:t>Enable communities to understand the changing uncertain future climatic conditions and engage effectively in the process of developing adaptation priorities</a:t>
            </a:r>
          </a:p>
          <a:p>
            <a:pPr lvl="1"/>
            <a:r>
              <a:rPr lang="en-US" sz="2400" dirty="0" smtClean="0"/>
              <a:t>Implement climate resilient plans, that are flexible enough to respond to changing climate and vulnerability conditions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Adaptation Plan of Action</a:t>
            </a:r>
            <a:br>
              <a:rPr lang="en-US" dirty="0" smtClean="0"/>
            </a:br>
            <a:r>
              <a:rPr lang="en-US" dirty="0" smtClean="0"/>
              <a:t>(LAPA)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Decentralized and bottom up planning</a:t>
            </a:r>
          </a:p>
          <a:p>
            <a:r>
              <a:rPr lang="en-US" sz="2800" dirty="0" smtClean="0"/>
              <a:t>Multi actor involvement</a:t>
            </a:r>
          </a:p>
          <a:p>
            <a:r>
              <a:rPr lang="en-US" sz="2800" dirty="0" smtClean="0"/>
              <a:t>Local vulnerability and adaptation </a:t>
            </a:r>
            <a:r>
              <a:rPr lang="en-US" sz="2800" dirty="0" err="1" smtClean="0"/>
              <a:t>focussed</a:t>
            </a:r>
            <a:endParaRPr lang="en-US" sz="2800" dirty="0" smtClean="0"/>
          </a:p>
          <a:p>
            <a:r>
              <a:rPr lang="en-US" sz="2800" dirty="0" smtClean="0"/>
              <a:t>Local level ownership</a:t>
            </a:r>
          </a:p>
          <a:p>
            <a:r>
              <a:rPr lang="en-US" sz="2800" dirty="0" smtClean="0"/>
              <a:t>Low risk and high impact</a:t>
            </a:r>
          </a:p>
          <a:p>
            <a:r>
              <a:rPr lang="en-US" sz="2800" dirty="0" smtClean="0"/>
              <a:t>Mainstream development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LAPA In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Customized by LEAD Pakistan for a 5 year Project being Implemented in Southern Punjab and Sindh</a:t>
            </a:r>
          </a:p>
          <a:p>
            <a:r>
              <a:rPr lang="en-US" sz="2800" dirty="0" smtClean="0"/>
              <a:t>Innovations</a:t>
            </a:r>
          </a:p>
          <a:p>
            <a:pPr lvl="1"/>
            <a:r>
              <a:rPr lang="en-US" sz="2400" dirty="0" smtClean="0"/>
              <a:t>Participatory socio-scientific approach with elaborated tools (19 tools in total)</a:t>
            </a:r>
          </a:p>
          <a:p>
            <a:pPr lvl="1"/>
            <a:r>
              <a:rPr lang="en-US" sz="2400" dirty="0" smtClean="0"/>
              <a:t>Enhanced Stakeholder Participation</a:t>
            </a:r>
          </a:p>
          <a:p>
            <a:pPr lvl="1"/>
            <a:r>
              <a:rPr lang="en-US" sz="2400" dirty="0" smtClean="0"/>
              <a:t>Integrated Performance assessment and monitoring</a:t>
            </a:r>
          </a:p>
          <a:p>
            <a:pPr lvl="1"/>
            <a:r>
              <a:rPr lang="en-US" sz="2400" dirty="0" smtClean="0"/>
              <a:t>Effective Public Policy Engagement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294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733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By 2015, 10 District level LAPAs will be developed in partnership with 45 Capacity built Partners Organizations working under CLEAR Project</a:t>
            </a:r>
          </a:p>
          <a:p>
            <a:r>
              <a:rPr lang="en-US" sz="2800" dirty="0" smtClean="0"/>
              <a:t>By 2015, 2 LAPAs will be developed in Coastal Areas of Pakistan in collaboration with WWF-P under CCAP</a:t>
            </a:r>
          </a:p>
          <a:p>
            <a:r>
              <a:rPr lang="en-US" sz="2800" dirty="0" smtClean="0"/>
              <a:t>Mainstreaming LAPA in Disaster Preparedness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9A8E4-F60F-4E81-B8B2-3200AF2148CA}" type="slidenum">
              <a:rPr lang="en-US"/>
              <a:pPr/>
              <a:t>2</a:t>
            </a:fld>
            <a:endParaRPr lang="en-US"/>
          </a:p>
        </p:txBody>
      </p:sp>
      <p:pic>
        <p:nvPicPr>
          <p:cNvPr id="4099" name="Picture 10" descr="paki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5715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228600" y="228600"/>
            <a:ext cx="868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The country has a long latitudinal extent stretching from the Arabian Sea in the south to the Himalayan mountains in north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It is located in sub-tropics and partially in temperate region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6019800" y="1676400"/>
            <a:ext cx="304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Most Parts of Pakistan are Arid to Semi Arid with significant spatial and temporal variability in climatic parameters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59% Annual Rainfall is due to summer monsoons;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Greater Himalayan region above 35</a:t>
            </a:r>
            <a:r>
              <a:rPr lang="en-US" b="1" baseline="30000" dirty="0">
                <a:solidFill>
                  <a:srgbClr val="C00000"/>
                </a:solidFill>
              </a:rPr>
              <a:t>o</a:t>
            </a:r>
            <a:r>
              <a:rPr lang="en-US" b="1" dirty="0">
                <a:solidFill>
                  <a:srgbClr val="C00000"/>
                </a:solidFill>
              </a:rPr>
              <a:t> N receives winter precipitation mostly in the form of snow and ice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4114800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83" charset="0"/>
                <a:cs typeface="Times New Roman" pitchFamily="-83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83" charset="0"/>
                <a:cs typeface="Times New Roman" pitchFamily="-83" charset="0"/>
              </a:rPr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4800" b="1" dirty="0" smtClean="0">
                <a:solidFill>
                  <a:srgbClr val="C00000"/>
                </a:solidFill>
              </a:rPr>
              <a:t>Climate Change</a:t>
            </a:r>
            <a:br>
              <a:rPr lang="en-GB" sz="4800" b="1" dirty="0" smtClean="0">
                <a:solidFill>
                  <a:srgbClr val="C00000"/>
                </a:solidFill>
              </a:rPr>
            </a:br>
            <a:r>
              <a:rPr lang="en-GB" sz="4800" b="1" dirty="0" smtClean="0">
                <a:solidFill>
                  <a:srgbClr val="C00000"/>
                </a:solidFill>
              </a:rPr>
              <a:t/>
            </a:r>
            <a:br>
              <a:rPr lang="en-GB" sz="4800" b="1" dirty="0" smtClean="0">
                <a:solidFill>
                  <a:srgbClr val="C00000"/>
                </a:solidFill>
              </a:rPr>
            </a:br>
            <a:r>
              <a:rPr lang="en-GB" sz="4800" b="1" dirty="0" smtClean="0">
                <a:solidFill>
                  <a:srgbClr val="C00000"/>
                </a:solidFill>
              </a:rPr>
              <a:t>What it means to Pakistan? </a:t>
            </a: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r>
              <a:rPr lang="en-GB" sz="4800" dirty="0" smtClean="0">
                <a:solidFill>
                  <a:srgbClr val="C00000"/>
                </a:solidFill>
              </a:rPr>
              <a:t/>
            </a:r>
            <a:br>
              <a:rPr lang="en-GB" sz="4800" dirty="0" smtClean="0">
                <a:solidFill>
                  <a:srgbClr val="C00000"/>
                </a:solidFill>
              </a:rPr>
            </a:br>
            <a:endParaRPr lang="en-US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-83" charset="0"/>
              <a:cs typeface="Times New Roman" pitchFamily="-8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Pakistan’s Shifting global view</a:t>
            </a:r>
          </a:p>
        </p:txBody>
      </p:sp>
      <p:pic>
        <p:nvPicPr>
          <p:cNvPr id="5123" name="Picture 6" descr="http://t2.gstatic.com/images?q=tbn:ANd9GcTYrDid49A7pR0iOpL4lZ0_XAEzKtyX5rxiPUA2dWNni-Ag8Qs&amp;t=1&amp;usg=__Ec7Ilm-DC8_FJMgSjeLDAO-leqE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81213"/>
            <a:ext cx="36576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http://t0.gstatic.com/images?q=tbn:ANd9GcSB92c6LqoWieZvfK6-CB0YT6Kn52Wo_sbbqTFeR-8bWrdfJjk&amp;t=1&amp;usg=__62ASBHGerUnc2PnUrjE_p_qS-Ho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14538"/>
            <a:ext cx="35814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990600"/>
            <a:ext cx="480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rgbClr val="FF0000"/>
                </a:solidFill>
              </a:rPr>
              <a:t>Most Dangerous  </a:t>
            </a:r>
            <a:r>
              <a:rPr lang="en-US" sz="3200" dirty="0">
                <a:solidFill>
                  <a:schemeClr val="bg1"/>
                </a:solidFill>
              </a:rPr>
              <a:t>Nation - </a:t>
            </a:r>
            <a:r>
              <a:rPr lang="en-US" sz="3200" b="1" i="1" dirty="0">
                <a:solidFill>
                  <a:srgbClr val="FF0000"/>
                </a:solidFill>
              </a:rPr>
              <a:t>2007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53000" y="990600"/>
            <a:ext cx="419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rgbClr val="00B050"/>
                </a:solidFill>
              </a:rPr>
              <a:t>World’s Bravest </a:t>
            </a:r>
            <a:r>
              <a:rPr lang="en-US" sz="3200" dirty="0">
                <a:solidFill>
                  <a:schemeClr val="bg1"/>
                </a:solidFill>
              </a:rPr>
              <a:t>Nation - </a:t>
            </a:r>
            <a:r>
              <a:rPr lang="en-US" sz="3200" b="1" i="1" dirty="0">
                <a:solidFill>
                  <a:srgbClr val="00B050"/>
                </a:solidFill>
              </a:rPr>
              <a:t>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Pakistan – where we are ?</a:t>
            </a:r>
          </a:p>
        </p:txBody>
      </p:sp>
      <p:pic>
        <p:nvPicPr>
          <p:cNvPr id="6" name="Picture 5" descr="vulnerav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Pakistan – where we are ?</a:t>
            </a: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629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3175" y="7010400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/>
              <a:t/>
            </a:r>
            <a:br>
              <a:rPr lang="en-GB" sz="1100"/>
            </a:br>
            <a:endParaRPr lang="en-GB" sz="2400"/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381000" y="328613"/>
            <a:ext cx="79359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600" b="1" dirty="0">
                <a:solidFill>
                  <a:srgbClr val="FFFF00"/>
                </a:solidFill>
              </a:rPr>
              <a:t>Global Climate Risk Index for </a:t>
            </a:r>
            <a:r>
              <a:rPr lang="de-DE" sz="2600" b="1" u="sng" dirty="0">
                <a:solidFill>
                  <a:srgbClr val="FFFF00"/>
                </a:solidFill>
              </a:rPr>
              <a:t>2010</a:t>
            </a:r>
            <a:endParaRPr lang="de-DE" sz="2600" i="1" dirty="0">
              <a:solidFill>
                <a:srgbClr val="FFFF00"/>
              </a:solidFill>
            </a:endParaRPr>
          </a:p>
        </p:txBody>
      </p:sp>
      <p:sp>
        <p:nvSpPr>
          <p:cNvPr id="19461" name="Rectangle 605"/>
          <p:cNvSpPr>
            <a:spLocks noChangeArrowheads="1"/>
          </p:cNvSpPr>
          <p:nvPr/>
        </p:nvSpPr>
        <p:spPr bwMode="auto">
          <a:xfrm>
            <a:off x="2046288" y="5218113"/>
            <a:ext cx="1841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900"/>
              <a:t/>
            </a:r>
            <a:br>
              <a:rPr lang="de-DE" sz="900"/>
            </a:br>
            <a:endParaRPr lang="de-DE" sz="2400"/>
          </a:p>
        </p:txBody>
      </p:sp>
      <p:grpSp>
        <p:nvGrpSpPr>
          <p:cNvPr id="5" name="Group 20"/>
          <p:cNvGrpSpPr>
            <a:grpSpLocks noChangeAspect="1"/>
          </p:cNvGrpSpPr>
          <p:nvPr/>
        </p:nvGrpSpPr>
        <p:grpSpPr bwMode="auto">
          <a:xfrm>
            <a:off x="479425" y="381000"/>
            <a:ext cx="8664575" cy="15244278"/>
            <a:chOff x="158" y="317"/>
            <a:chExt cx="5224" cy="9191"/>
          </a:xfrm>
        </p:grpSpPr>
        <p:sp>
          <p:nvSpPr>
            <p:cNvPr id="1946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58" y="317"/>
              <a:ext cx="5224" cy="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1"/>
            <p:cNvGrpSpPr>
              <a:grpSpLocks/>
            </p:cNvGrpSpPr>
            <p:nvPr/>
          </p:nvGrpSpPr>
          <p:grpSpPr bwMode="auto">
            <a:xfrm>
              <a:off x="245" y="326"/>
              <a:ext cx="4958" cy="9196"/>
              <a:chOff x="245" y="326"/>
              <a:chExt cx="4958" cy="9196"/>
            </a:xfrm>
          </p:grpSpPr>
          <p:sp>
            <p:nvSpPr>
              <p:cNvPr id="20141" name="Rectangle 21"/>
              <p:cNvSpPr>
                <a:spLocks noChangeArrowheads="1"/>
              </p:cNvSpPr>
              <p:nvPr/>
            </p:nvSpPr>
            <p:spPr bwMode="auto">
              <a:xfrm>
                <a:off x="291" y="326"/>
                <a:ext cx="104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ambria" pitchFamily="-83" charset="0"/>
                  </a:rPr>
                  <a:t> </a:t>
                </a:r>
                <a:endParaRPr lang="en-US"/>
              </a:p>
            </p:txBody>
          </p:sp>
          <p:sp>
            <p:nvSpPr>
              <p:cNvPr id="20142" name="Rectangle 22"/>
              <p:cNvSpPr>
                <a:spLocks noChangeArrowheads="1"/>
              </p:cNvSpPr>
              <p:nvPr/>
            </p:nvSpPr>
            <p:spPr bwMode="auto">
              <a:xfrm>
                <a:off x="291" y="8935"/>
                <a:ext cx="1196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ambria" pitchFamily="-83" charset="0"/>
                  </a:rPr>
                  <a:t>                                        </a:t>
                </a:r>
                <a:endParaRPr lang="en-US"/>
              </a:p>
            </p:txBody>
          </p:sp>
          <p:sp>
            <p:nvSpPr>
              <p:cNvPr id="20143" name="Rectangle 23"/>
              <p:cNvSpPr>
                <a:spLocks noChangeArrowheads="1"/>
              </p:cNvSpPr>
              <p:nvPr/>
            </p:nvSpPr>
            <p:spPr bwMode="auto">
              <a:xfrm>
                <a:off x="1359" y="8935"/>
                <a:ext cx="803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ambria" pitchFamily="-83" charset="0"/>
                  </a:rPr>
                  <a:t>                          </a:t>
                </a:r>
                <a:endParaRPr lang="en-US"/>
              </a:p>
            </p:txBody>
          </p:sp>
          <p:sp>
            <p:nvSpPr>
              <p:cNvPr id="20144" name="Rectangle 24"/>
              <p:cNvSpPr>
                <a:spLocks noChangeArrowheads="1"/>
              </p:cNvSpPr>
              <p:nvPr/>
            </p:nvSpPr>
            <p:spPr bwMode="auto">
              <a:xfrm>
                <a:off x="291" y="9021"/>
                <a:ext cx="175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5" name="Rectangle 25"/>
              <p:cNvSpPr>
                <a:spLocks noChangeArrowheads="1"/>
              </p:cNvSpPr>
              <p:nvPr/>
            </p:nvSpPr>
            <p:spPr bwMode="auto">
              <a:xfrm>
                <a:off x="2042" y="8935"/>
                <a:ext cx="104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solidFill>
                      <a:srgbClr val="000000"/>
                    </a:solidFill>
                    <a:latin typeface="Cambria" pitchFamily="-83" charset="0"/>
                  </a:rPr>
                  <a:t> </a:t>
                </a:r>
                <a:endParaRPr lang="en-US"/>
              </a:p>
            </p:txBody>
          </p:sp>
          <p:sp>
            <p:nvSpPr>
              <p:cNvPr id="20146" name="Rectangle 26"/>
              <p:cNvSpPr>
                <a:spLocks noChangeArrowheads="1"/>
              </p:cNvSpPr>
              <p:nvPr/>
            </p:nvSpPr>
            <p:spPr bwMode="auto">
              <a:xfrm>
                <a:off x="291" y="9095"/>
                <a:ext cx="73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  <a:latin typeface="Times New Roman" pitchFamily="-83" charset="0"/>
                  </a:rPr>
                  <a:t>1</a:t>
                </a:r>
                <a:endParaRPr lang="en-US"/>
              </a:p>
            </p:txBody>
          </p:sp>
          <p:sp>
            <p:nvSpPr>
              <p:cNvPr id="20147" name="Rectangle 27"/>
              <p:cNvSpPr>
                <a:spLocks noChangeArrowheads="1"/>
              </p:cNvSpPr>
              <p:nvPr/>
            </p:nvSpPr>
            <p:spPr bwMode="auto">
              <a:xfrm>
                <a:off x="328" y="9112"/>
                <a:ext cx="17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pitchFamily="-83" charset="0"/>
                  </a:rPr>
                  <a:t> UNDP, 2011: Human Development </a:t>
                </a:r>
                <a:endParaRPr lang="en-US"/>
              </a:p>
            </p:txBody>
          </p:sp>
          <p:sp>
            <p:nvSpPr>
              <p:cNvPr id="20148" name="Rectangle 28"/>
              <p:cNvSpPr>
                <a:spLocks noChangeArrowheads="1"/>
              </p:cNvSpPr>
              <p:nvPr/>
            </p:nvSpPr>
            <p:spPr bwMode="auto">
              <a:xfrm>
                <a:off x="291" y="9241"/>
                <a:ext cx="41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pitchFamily="-83" charset="0"/>
                  </a:rPr>
                  <a:t>Report, </a:t>
                </a:r>
                <a:endParaRPr lang="en-US"/>
              </a:p>
            </p:txBody>
          </p:sp>
          <p:sp>
            <p:nvSpPr>
              <p:cNvPr id="20149" name="Rectangle 29"/>
              <p:cNvSpPr>
                <a:spLocks noChangeArrowheads="1"/>
              </p:cNvSpPr>
              <p:nvPr/>
            </p:nvSpPr>
            <p:spPr bwMode="auto">
              <a:xfrm>
                <a:off x="291" y="9368"/>
                <a:ext cx="25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pitchFamily="-83" charset="0"/>
                  </a:rPr>
                  <a:t>http:</a:t>
                </a:r>
                <a:endParaRPr lang="en-US"/>
              </a:p>
            </p:txBody>
          </p:sp>
          <p:sp>
            <p:nvSpPr>
              <p:cNvPr id="20150" name="Rectangle 30"/>
              <p:cNvSpPr>
                <a:spLocks noChangeArrowheads="1"/>
              </p:cNvSpPr>
              <p:nvPr/>
            </p:nvSpPr>
            <p:spPr bwMode="auto">
              <a:xfrm>
                <a:off x="496" y="9368"/>
                <a:ext cx="148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pitchFamily="-83" charset="0"/>
                  </a:rPr>
                  <a:t>//hdr.undp.org/en/statistics/hdi/ </a:t>
                </a:r>
                <a:endParaRPr lang="en-US"/>
              </a:p>
            </p:txBody>
          </p:sp>
          <p:sp>
            <p:nvSpPr>
              <p:cNvPr id="20151" name="Rectangle 31"/>
              <p:cNvSpPr>
                <a:spLocks noChangeArrowheads="1"/>
              </p:cNvSpPr>
              <p:nvPr/>
            </p:nvSpPr>
            <p:spPr bwMode="auto">
              <a:xfrm>
                <a:off x="1915" y="9368"/>
                <a:ext cx="7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imes New Roman" pitchFamily="-83" charset="0"/>
                  </a:rPr>
                  <a:t> </a:t>
                </a:r>
                <a:endParaRPr lang="en-US"/>
              </a:p>
            </p:txBody>
          </p:sp>
          <p:sp>
            <p:nvSpPr>
              <p:cNvPr id="20152" name="Rectangle 32"/>
              <p:cNvSpPr>
                <a:spLocks noChangeArrowheads="1"/>
              </p:cNvSpPr>
              <p:nvPr/>
            </p:nvSpPr>
            <p:spPr bwMode="auto">
              <a:xfrm>
                <a:off x="251" y="685"/>
                <a:ext cx="549" cy="384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3" name="Rectangle 33"/>
              <p:cNvSpPr>
                <a:spLocks noChangeArrowheads="1"/>
              </p:cNvSpPr>
              <p:nvPr/>
            </p:nvSpPr>
            <p:spPr bwMode="auto">
              <a:xfrm>
                <a:off x="251" y="1069"/>
                <a:ext cx="40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4" name="Rectangle 34"/>
              <p:cNvSpPr>
                <a:spLocks noChangeArrowheads="1"/>
              </p:cNvSpPr>
              <p:nvPr/>
            </p:nvSpPr>
            <p:spPr bwMode="auto">
              <a:xfrm>
                <a:off x="761" y="1069"/>
                <a:ext cx="39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5" name="Rectangle 35"/>
              <p:cNvSpPr>
                <a:spLocks noChangeArrowheads="1"/>
              </p:cNvSpPr>
              <p:nvPr/>
            </p:nvSpPr>
            <p:spPr bwMode="auto">
              <a:xfrm>
                <a:off x="291" y="1069"/>
                <a:ext cx="470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6" name="Rectangle 36"/>
              <p:cNvSpPr>
                <a:spLocks noChangeArrowheads="1"/>
              </p:cNvSpPr>
              <p:nvPr/>
            </p:nvSpPr>
            <p:spPr bwMode="auto">
              <a:xfrm>
                <a:off x="291" y="1067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57" name="Rectangle 37"/>
              <p:cNvSpPr>
                <a:spLocks noChangeArrowheads="1"/>
              </p:cNvSpPr>
              <p:nvPr/>
            </p:nvSpPr>
            <p:spPr bwMode="auto">
              <a:xfrm>
                <a:off x="806" y="685"/>
                <a:ext cx="821" cy="384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8" name="Rectangle 38"/>
              <p:cNvSpPr>
                <a:spLocks noChangeArrowheads="1"/>
              </p:cNvSpPr>
              <p:nvPr/>
            </p:nvSpPr>
            <p:spPr bwMode="auto">
              <a:xfrm>
                <a:off x="806" y="1069"/>
                <a:ext cx="41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9" name="Rectangle 39"/>
              <p:cNvSpPr>
                <a:spLocks noChangeArrowheads="1"/>
              </p:cNvSpPr>
              <p:nvPr/>
            </p:nvSpPr>
            <p:spPr bwMode="auto">
              <a:xfrm>
                <a:off x="1587" y="1069"/>
                <a:ext cx="40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0" name="Rectangle 40"/>
              <p:cNvSpPr>
                <a:spLocks noChangeArrowheads="1"/>
              </p:cNvSpPr>
              <p:nvPr/>
            </p:nvSpPr>
            <p:spPr bwMode="auto">
              <a:xfrm>
                <a:off x="847" y="1069"/>
                <a:ext cx="740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1" name="Rectangle 41"/>
              <p:cNvSpPr>
                <a:spLocks noChangeArrowheads="1"/>
              </p:cNvSpPr>
              <p:nvPr/>
            </p:nvSpPr>
            <p:spPr bwMode="auto">
              <a:xfrm>
                <a:off x="847" y="1067"/>
                <a:ext cx="485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Country</a:t>
                </a:r>
                <a:endParaRPr lang="en-US"/>
              </a:p>
            </p:txBody>
          </p:sp>
          <p:sp>
            <p:nvSpPr>
              <p:cNvPr id="20162" name="Rectangle 42"/>
              <p:cNvSpPr>
                <a:spLocks noChangeArrowheads="1"/>
              </p:cNvSpPr>
              <p:nvPr/>
            </p:nvSpPr>
            <p:spPr bwMode="auto">
              <a:xfrm>
                <a:off x="1271" y="1067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63" name="Rectangle 43"/>
              <p:cNvSpPr>
                <a:spLocks noChangeArrowheads="1"/>
              </p:cNvSpPr>
              <p:nvPr/>
            </p:nvSpPr>
            <p:spPr bwMode="auto">
              <a:xfrm>
                <a:off x="1633" y="685"/>
                <a:ext cx="428" cy="256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4" name="Rectangle 44"/>
              <p:cNvSpPr>
                <a:spLocks noChangeArrowheads="1"/>
              </p:cNvSpPr>
              <p:nvPr/>
            </p:nvSpPr>
            <p:spPr bwMode="auto">
              <a:xfrm>
                <a:off x="1633" y="941"/>
                <a:ext cx="40" cy="255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5" name="Rectangle 45"/>
              <p:cNvSpPr>
                <a:spLocks noChangeArrowheads="1"/>
              </p:cNvSpPr>
              <p:nvPr/>
            </p:nvSpPr>
            <p:spPr bwMode="auto">
              <a:xfrm>
                <a:off x="2029" y="941"/>
                <a:ext cx="32" cy="255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6" name="Rectangle 46"/>
              <p:cNvSpPr>
                <a:spLocks noChangeArrowheads="1"/>
              </p:cNvSpPr>
              <p:nvPr/>
            </p:nvSpPr>
            <p:spPr bwMode="auto">
              <a:xfrm>
                <a:off x="1673" y="941"/>
                <a:ext cx="356" cy="12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7" name="Rectangle 47"/>
              <p:cNvSpPr>
                <a:spLocks noChangeArrowheads="1"/>
              </p:cNvSpPr>
              <p:nvPr/>
            </p:nvSpPr>
            <p:spPr bwMode="auto">
              <a:xfrm>
                <a:off x="1673" y="940"/>
                <a:ext cx="279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CRI </a:t>
                </a:r>
                <a:endParaRPr lang="en-US"/>
              </a:p>
            </p:txBody>
          </p:sp>
          <p:sp>
            <p:nvSpPr>
              <p:cNvPr id="20168" name="Rectangle 48"/>
              <p:cNvSpPr>
                <a:spLocks noChangeArrowheads="1"/>
              </p:cNvSpPr>
              <p:nvPr/>
            </p:nvSpPr>
            <p:spPr bwMode="auto">
              <a:xfrm>
                <a:off x="1673" y="1069"/>
                <a:ext cx="356" cy="12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9" name="Rectangle 49"/>
              <p:cNvSpPr>
                <a:spLocks noChangeArrowheads="1"/>
              </p:cNvSpPr>
              <p:nvPr/>
            </p:nvSpPr>
            <p:spPr bwMode="auto">
              <a:xfrm>
                <a:off x="1673" y="1067"/>
                <a:ext cx="35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score</a:t>
                </a:r>
                <a:endParaRPr lang="en-US"/>
              </a:p>
            </p:txBody>
          </p:sp>
          <p:sp>
            <p:nvSpPr>
              <p:cNvPr id="20170" name="Rectangle 50"/>
              <p:cNvSpPr>
                <a:spLocks noChangeArrowheads="1"/>
              </p:cNvSpPr>
              <p:nvPr/>
            </p:nvSpPr>
            <p:spPr bwMode="auto">
              <a:xfrm>
                <a:off x="1971" y="1067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71" name="Rectangle 51"/>
              <p:cNvSpPr>
                <a:spLocks noChangeArrowheads="1"/>
              </p:cNvSpPr>
              <p:nvPr/>
            </p:nvSpPr>
            <p:spPr bwMode="auto">
              <a:xfrm>
                <a:off x="2079" y="685"/>
                <a:ext cx="452" cy="256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2" name="Rectangle 52"/>
              <p:cNvSpPr>
                <a:spLocks noChangeArrowheads="1"/>
              </p:cNvSpPr>
              <p:nvPr/>
            </p:nvSpPr>
            <p:spPr bwMode="auto">
              <a:xfrm>
                <a:off x="2079" y="941"/>
                <a:ext cx="34" cy="255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3" name="Rectangle 53"/>
              <p:cNvSpPr>
                <a:spLocks noChangeArrowheads="1"/>
              </p:cNvSpPr>
              <p:nvPr/>
            </p:nvSpPr>
            <p:spPr bwMode="auto">
              <a:xfrm>
                <a:off x="2491" y="941"/>
                <a:ext cx="40" cy="255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4" name="Rectangle 54"/>
              <p:cNvSpPr>
                <a:spLocks noChangeArrowheads="1"/>
              </p:cNvSpPr>
              <p:nvPr/>
            </p:nvSpPr>
            <p:spPr bwMode="auto">
              <a:xfrm>
                <a:off x="2113" y="941"/>
                <a:ext cx="378" cy="12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5" name="Rectangle 55"/>
              <p:cNvSpPr>
                <a:spLocks noChangeArrowheads="1"/>
              </p:cNvSpPr>
              <p:nvPr/>
            </p:nvSpPr>
            <p:spPr bwMode="auto">
              <a:xfrm>
                <a:off x="2113" y="946"/>
                <a:ext cx="38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Death </a:t>
                </a:r>
                <a:endParaRPr lang="en-US"/>
              </a:p>
            </p:txBody>
          </p:sp>
          <p:sp>
            <p:nvSpPr>
              <p:cNvPr id="20176" name="Rectangle 56"/>
              <p:cNvSpPr>
                <a:spLocks noChangeArrowheads="1"/>
              </p:cNvSpPr>
              <p:nvPr/>
            </p:nvSpPr>
            <p:spPr bwMode="auto">
              <a:xfrm>
                <a:off x="2113" y="1069"/>
                <a:ext cx="378" cy="12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7" name="Rectangle 57"/>
              <p:cNvSpPr>
                <a:spLocks noChangeArrowheads="1"/>
              </p:cNvSpPr>
              <p:nvPr/>
            </p:nvSpPr>
            <p:spPr bwMode="auto">
              <a:xfrm>
                <a:off x="2113" y="1073"/>
                <a:ext cx="19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toll</a:t>
                </a:r>
                <a:endParaRPr lang="en-US"/>
              </a:p>
            </p:txBody>
          </p:sp>
          <p:sp>
            <p:nvSpPr>
              <p:cNvPr id="20178" name="Rectangle 58"/>
              <p:cNvSpPr>
                <a:spLocks noChangeArrowheads="1"/>
              </p:cNvSpPr>
              <p:nvPr/>
            </p:nvSpPr>
            <p:spPr bwMode="auto">
              <a:xfrm>
                <a:off x="2257" y="1073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79" name="Rectangle 59"/>
              <p:cNvSpPr>
                <a:spLocks noChangeArrowheads="1"/>
              </p:cNvSpPr>
              <p:nvPr/>
            </p:nvSpPr>
            <p:spPr bwMode="auto">
              <a:xfrm>
                <a:off x="2537" y="685"/>
                <a:ext cx="685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" name="Rectangle 60"/>
              <p:cNvSpPr>
                <a:spLocks noChangeArrowheads="1"/>
              </p:cNvSpPr>
              <p:nvPr/>
            </p:nvSpPr>
            <p:spPr bwMode="auto">
              <a:xfrm>
                <a:off x="2537" y="812"/>
                <a:ext cx="42" cy="384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" name="Rectangle 61"/>
              <p:cNvSpPr>
                <a:spLocks noChangeArrowheads="1"/>
              </p:cNvSpPr>
              <p:nvPr/>
            </p:nvSpPr>
            <p:spPr bwMode="auto">
              <a:xfrm>
                <a:off x="3184" y="812"/>
                <a:ext cx="38" cy="384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" name="Rectangle 62"/>
              <p:cNvSpPr>
                <a:spLocks noChangeArrowheads="1"/>
              </p:cNvSpPr>
              <p:nvPr/>
            </p:nvSpPr>
            <p:spPr bwMode="auto">
              <a:xfrm>
                <a:off x="2579" y="812"/>
                <a:ext cx="605" cy="12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" name="Rectangle 63"/>
              <p:cNvSpPr>
                <a:spLocks noChangeArrowheads="1"/>
              </p:cNvSpPr>
              <p:nvPr/>
            </p:nvSpPr>
            <p:spPr bwMode="auto">
              <a:xfrm>
                <a:off x="2579" y="817"/>
                <a:ext cx="63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Deaths per </a:t>
                </a:r>
                <a:endParaRPr lang="en-US"/>
              </a:p>
            </p:txBody>
          </p:sp>
          <p:sp>
            <p:nvSpPr>
              <p:cNvPr id="20184" name="Rectangle 64"/>
              <p:cNvSpPr>
                <a:spLocks noChangeArrowheads="1"/>
              </p:cNvSpPr>
              <p:nvPr/>
            </p:nvSpPr>
            <p:spPr bwMode="auto">
              <a:xfrm>
                <a:off x="2579" y="940"/>
                <a:ext cx="605" cy="12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" name="Rectangle 65"/>
              <p:cNvSpPr>
                <a:spLocks noChangeArrowheads="1"/>
              </p:cNvSpPr>
              <p:nvPr/>
            </p:nvSpPr>
            <p:spPr bwMode="auto">
              <a:xfrm>
                <a:off x="2579" y="944"/>
                <a:ext cx="491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100,000 </a:t>
                </a:r>
                <a:endParaRPr lang="en-US"/>
              </a:p>
            </p:txBody>
          </p:sp>
          <p:sp>
            <p:nvSpPr>
              <p:cNvPr id="20186" name="Rectangle 66"/>
              <p:cNvSpPr>
                <a:spLocks noChangeArrowheads="1"/>
              </p:cNvSpPr>
              <p:nvPr/>
            </p:nvSpPr>
            <p:spPr bwMode="auto">
              <a:xfrm>
                <a:off x="2579" y="1069"/>
                <a:ext cx="605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7" name="Rectangle 67"/>
              <p:cNvSpPr>
                <a:spLocks noChangeArrowheads="1"/>
              </p:cNvSpPr>
              <p:nvPr/>
            </p:nvSpPr>
            <p:spPr bwMode="auto">
              <a:xfrm>
                <a:off x="2579" y="1073"/>
                <a:ext cx="32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inhab</a:t>
                </a:r>
                <a:endParaRPr lang="en-US"/>
              </a:p>
            </p:txBody>
          </p:sp>
          <p:sp>
            <p:nvSpPr>
              <p:cNvPr id="20188" name="Rectangle 68"/>
              <p:cNvSpPr>
                <a:spLocks noChangeArrowheads="1"/>
              </p:cNvSpPr>
              <p:nvPr/>
            </p:nvSpPr>
            <p:spPr bwMode="auto">
              <a:xfrm>
                <a:off x="2851" y="1073"/>
                <a:ext cx="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lang="en-US"/>
              </a:p>
            </p:txBody>
          </p:sp>
          <p:sp>
            <p:nvSpPr>
              <p:cNvPr id="20189" name="Rectangle 69"/>
              <p:cNvSpPr>
                <a:spLocks noChangeArrowheads="1"/>
              </p:cNvSpPr>
              <p:nvPr/>
            </p:nvSpPr>
            <p:spPr bwMode="auto">
              <a:xfrm>
                <a:off x="2877" y="1073"/>
                <a:ext cx="29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tants</a:t>
                </a:r>
                <a:endParaRPr lang="en-US"/>
              </a:p>
            </p:txBody>
          </p:sp>
          <p:sp>
            <p:nvSpPr>
              <p:cNvPr id="20190" name="Rectangle 70"/>
              <p:cNvSpPr>
                <a:spLocks noChangeArrowheads="1"/>
              </p:cNvSpPr>
              <p:nvPr/>
            </p:nvSpPr>
            <p:spPr bwMode="auto">
              <a:xfrm>
                <a:off x="3118" y="1073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91" name="Rectangle 71"/>
              <p:cNvSpPr>
                <a:spLocks noChangeArrowheads="1"/>
              </p:cNvSpPr>
              <p:nvPr/>
            </p:nvSpPr>
            <p:spPr bwMode="auto">
              <a:xfrm>
                <a:off x="3228" y="685"/>
                <a:ext cx="40" cy="51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2" name="Rectangle 72"/>
              <p:cNvSpPr>
                <a:spLocks noChangeArrowheads="1"/>
              </p:cNvSpPr>
              <p:nvPr/>
            </p:nvSpPr>
            <p:spPr bwMode="auto">
              <a:xfrm>
                <a:off x="3818" y="685"/>
                <a:ext cx="40" cy="51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3" name="Rectangle 73"/>
              <p:cNvSpPr>
                <a:spLocks noChangeArrowheads="1"/>
              </p:cNvSpPr>
              <p:nvPr/>
            </p:nvSpPr>
            <p:spPr bwMode="auto">
              <a:xfrm>
                <a:off x="3268" y="685"/>
                <a:ext cx="550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4" name="Rectangle 74"/>
              <p:cNvSpPr>
                <a:spLocks noChangeArrowheads="1"/>
              </p:cNvSpPr>
              <p:nvPr/>
            </p:nvSpPr>
            <p:spPr bwMode="auto">
              <a:xfrm>
                <a:off x="3268" y="689"/>
                <a:ext cx="2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Abs</a:t>
                </a:r>
                <a:endParaRPr lang="en-US"/>
              </a:p>
            </p:txBody>
          </p:sp>
          <p:sp>
            <p:nvSpPr>
              <p:cNvPr id="20195" name="Rectangle 75"/>
              <p:cNvSpPr>
                <a:spLocks noChangeArrowheads="1"/>
              </p:cNvSpPr>
              <p:nvPr/>
            </p:nvSpPr>
            <p:spPr bwMode="auto">
              <a:xfrm>
                <a:off x="3492" y="689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o</a:t>
                </a:r>
                <a:endParaRPr lang="en-US"/>
              </a:p>
            </p:txBody>
          </p:sp>
          <p:sp>
            <p:nvSpPr>
              <p:cNvPr id="20196" name="Rectangle 76"/>
              <p:cNvSpPr>
                <a:spLocks noChangeArrowheads="1"/>
              </p:cNvSpPr>
              <p:nvPr/>
            </p:nvSpPr>
            <p:spPr bwMode="auto">
              <a:xfrm>
                <a:off x="3553" y="689"/>
                <a:ext cx="26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lute </a:t>
                </a:r>
                <a:endParaRPr lang="en-US"/>
              </a:p>
            </p:txBody>
          </p:sp>
          <p:sp>
            <p:nvSpPr>
              <p:cNvPr id="20197" name="Rectangle 77"/>
              <p:cNvSpPr>
                <a:spLocks noChangeArrowheads="1"/>
              </p:cNvSpPr>
              <p:nvPr/>
            </p:nvSpPr>
            <p:spPr bwMode="auto">
              <a:xfrm>
                <a:off x="3268" y="812"/>
                <a:ext cx="550" cy="12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8" name="Rectangle 78"/>
              <p:cNvSpPr>
                <a:spLocks noChangeArrowheads="1"/>
              </p:cNvSpPr>
              <p:nvPr/>
            </p:nvSpPr>
            <p:spPr bwMode="auto">
              <a:xfrm>
                <a:off x="3268" y="817"/>
                <a:ext cx="13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lo</a:t>
                </a:r>
                <a:endParaRPr lang="en-US"/>
              </a:p>
            </p:txBody>
          </p:sp>
          <p:sp>
            <p:nvSpPr>
              <p:cNvPr id="20199" name="Rectangle 79"/>
              <p:cNvSpPr>
                <a:spLocks noChangeArrowheads="1"/>
              </p:cNvSpPr>
              <p:nvPr/>
            </p:nvSpPr>
            <p:spPr bwMode="auto">
              <a:xfrm>
                <a:off x="3355" y="817"/>
                <a:ext cx="107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s</a:t>
                </a:r>
                <a:endParaRPr lang="en-US"/>
              </a:p>
            </p:txBody>
          </p:sp>
          <p:sp>
            <p:nvSpPr>
              <p:cNvPr id="20200" name="Rectangle 80"/>
              <p:cNvSpPr>
                <a:spLocks noChangeArrowheads="1"/>
              </p:cNvSpPr>
              <p:nvPr/>
            </p:nvSpPr>
            <p:spPr bwMode="auto">
              <a:xfrm>
                <a:off x="3410" y="817"/>
                <a:ext cx="41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ses (in </a:t>
                </a:r>
                <a:endParaRPr lang="en-US"/>
              </a:p>
            </p:txBody>
          </p:sp>
          <p:sp>
            <p:nvSpPr>
              <p:cNvPr id="20201" name="Rectangle 81"/>
              <p:cNvSpPr>
                <a:spLocks noChangeArrowheads="1"/>
              </p:cNvSpPr>
              <p:nvPr/>
            </p:nvSpPr>
            <p:spPr bwMode="auto">
              <a:xfrm>
                <a:off x="3268" y="941"/>
                <a:ext cx="550" cy="12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2" name="Rectangle 82"/>
              <p:cNvSpPr>
                <a:spLocks noChangeArrowheads="1"/>
              </p:cNvSpPr>
              <p:nvPr/>
            </p:nvSpPr>
            <p:spPr bwMode="auto">
              <a:xfrm>
                <a:off x="3268" y="946"/>
                <a:ext cx="40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million </a:t>
                </a:r>
                <a:endParaRPr lang="en-US"/>
              </a:p>
            </p:txBody>
          </p:sp>
          <p:sp>
            <p:nvSpPr>
              <p:cNvPr id="20203" name="Rectangle 83"/>
              <p:cNvSpPr>
                <a:spLocks noChangeArrowheads="1"/>
              </p:cNvSpPr>
              <p:nvPr/>
            </p:nvSpPr>
            <p:spPr bwMode="auto">
              <a:xfrm>
                <a:off x="3268" y="1069"/>
                <a:ext cx="550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4" name="Rectangle 84"/>
              <p:cNvSpPr>
                <a:spLocks noChangeArrowheads="1"/>
              </p:cNvSpPr>
              <p:nvPr/>
            </p:nvSpPr>
            <p:spPr bwMode="auto">
              <a:xfrm>
                <a:off x="3268" y="1073"/>
                <a:ext cx="270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US$</a:t>
                </a:r>
                <a:endParaRPr lang="en-US"/>
              </a:p>
            </p:txBody>
          </p:sp>
          <p:sp>
            <p:nvSpPr>
              <p:cNvPr id="20205" name="Rectangle 85"/>
              <p:cNvSpPr>
                <a:spLocks noChangeArrowheads="1"/>
              </p:cNvSpPr>
              <p:nvPr/>
            </p:nvSpPr>
            <p:spPr bwMode="auto">
              <a:xfrm>
                <a:off x="3484" y="1073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06" name="Rectangle 86"/>
              <p:cNvSpPr>
                <a:spLocks noChangeArrowheads="1"/>
              </p:cNvSpPr>
              <p:nvPr/>
            </p:nvSpPr>
            <p:spPr bwMode="auto">
              <a:xfrm>
                <a:off x="3516" y="1073"/>
                <a:ext cx="3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PPP)</a:t>
                </a:r>
                <a:endParaRPr lang="en-US"/>
              </a:p>
            </p:txBody>
          </p:sp>
          <p:sp>
            <p:nvSpPr>
              <p:cNvPr id="20207" name="Rectangle 87"/>
              <p:cNvSpPr>
                <a:spLocks noChangeArrowheads="1"/>
              </p:cNvSpPr>
              <p:nvPr/>
            </p:nvSpPr>
            <p:spPr bwMode="auto">
              <a:xfrm>
                <a:off x="3775" y="1073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08" name="Rectangle 88"/>
              <p:cNvSpPr>
                <a:spLocks noChangeArrowheads="1"/>
              </p:cNvSpPr>
              <p:nvPr/>
            </p:nvSpPr>
            <p:spPr bwMode="auto">
              <a:xfrm>
                <a:off x="3864" y="685"/>
                <a:ext cx="40" cy="51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9" name="Rectangle 89"/>
              <p:cNvSpPr>
                <a:spLocks noChangeArrowheads="1"/>
              </p:cNvSpPr>
              <p:nvPr/>
            </p:nvSpPr>
            <p:spPr bwMode="auto">
              <a:xfrm>
                <a:off x="4318" y="685"/>
                <a:ext cx="34" cy="511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0" name="Rectangle 90"/>
              <p:cNvSpPr>
                <a:spLocks noChangeArrowheads="1"/>
              </p:cNvSpPr>
              <p:nvPr/>
            </p:nvSpPr>
            <p:spPr bwMode="auto">
              <a:xfrm>
                <a:off x="3904" y="685"/>
                <a:ext cx="414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1" name="Rectangle 91"/>
              <p:cNvSpPr>
                <a:spLocks noChangeArrowheads="1"/>
              </p:cNvSpPr>
              <p:nvPr/>
            </p:nvSpPr>
            <p:spPr bwMode="auto">
              <a:xfrm>
                <a:off x="3904" y="689"/>
                <a:ext cx="44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Losses </a:t>
                </a:r>
                <a:endParaRPr lang="en-US"/>
              </a:p>
            </p:txBody>
          </p:sp>
          <p:sp>
            <p:nvSpPr>
              <p:cNvPr id="20212" name="Rectangle 92"/>
              <p:cNvSpPr>
                <a:spLocks noChangeArrowheads="1"/>
              </p:cNvSpPr>
              <p:nvPr/>
            </p:nvSpPr>
            <p:spPr bwMode="auto">
              <a:xfrm>
                <a:off x="3904" y="812"/>
                <a:ext cx="414" cy="12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3" name="Rectangle 93"/>
              <p:cNvSpPr>
                <a:spLocks noChangeArrowheads="1"/>
              </p:cNvSpPr>
              <p:nvPr/>
            </p:nvSpPr>
            <p:spPr bwMode="auto">
              <a:xfrm>
                <a:off x="3904" y="817"/>
                <a:ext cx="45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per unit </a:t>
                </a:r>
                <a:endParaRPr lang="en-US"/>
              </a:p>
            </p:txBody>
          </p:sp>
          <p:sp>
            <p:nvSpPr>
              <p:cNvPr id="20214" name="Rectangle 94"/>
              <p:cNvSpPr>
                <a:spLocks noChangeArrowheads="1"/>
              </p:cNvSpPr>
              <p:nvPr/>
            </p:nvSpPr>
            <p:spPr bwMode="auto">
              <a:xfrm>
                <a:off x="3904" y="941"/>
                <a:ext cx="414" cy="12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5" name="Rectangle 95"/>
              <p:cNvSpPr>
                <a:spLocks noChangeArrowheads="1"/>
              </p:cNvSpPr>
              <p:nvPr/>
            </p:nvSpPr>
            <p:spPr bwMode="auto">
              <a:xfrm>
                <a:off x="3904" y="946"/>
                <a:ext cx="13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G</a:t>
                </a:r>
                <a:endParaRPr lang="en-US"/>
              </a:p>
            </p:txBody>
          </p:sp>
          <p:sp>
            <p:nvSpPr>
              <p:cNvPr id="20216" name="Rectangle 96"/>
              <p:cNvSpPr>
                <a:spLocks noChangeArrowheads="1"/>
              </p:cNvSpPr>
              <p:nvPr/>
            </p:nvSpPr>
            <p:spPr bwMode="auto">
              <a:xfrm>
                <a:off x="3990" y="946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DP</a:t>
                </a:r>
                <a:endParaRPr lang="en-US"/>
              </a:p>
            </p:txBody>
          </p:sp>
          <p:sp>
            <p:nvSpPr>
              <p:cNvPr id="20217" name="Rectangle 97"/>
              <p:cNvSpPr>
                <a:spLocks noChangeArrowheads="1"/>
              </p:cNvSpPr>
              <p:nvPr/>
            </p:nvSpPr>
            <p:spPr bwMode="auto">
              <a:xfrm>
                <a:off x="4144" y="946"/>
                <a:ext cx="200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in </a:t>
                </a:r>
                <a:endParaRPr lang="en-US"/>
              </a:p>
            </p:txBody>
          </p:sp>
          <p:sp>
            <p:nvSpPr>
              <p:cNvPr id="20218" name="Rectangle 98"/>
              <p:cNvSpPr>
                <a:spLocks noChangeArrowheads="1"/>
              </p:cNvSpPr>
              <p:nvPr/>
            </p:nvSpPr>
            <p:spPr bwMode="auto">
              <a:xfrm>
                <a:off x="3904" y="1069"/>
                <a:ext cx="414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9" name="Rectangle 99"/>
              <p:cNvSpPr>
                <a:spLocks noChangeArrowheads="1"/>
              </p:cNvSpPr>
              <p:nvPr/>
            </p:nvSpPr>
            <p:spPr bwMode="auto">
              <a:xfrm>
                <a:off x="3904" y="1073"/>
                <a:ext cx="150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%</a:t>
                </a:r>
                <a:endParaRPr lang="en-US"/>
              </a:p>
            </p:txBody>
          </p:sp>
          <p:sp>
            <p:nvSpPr>
              <p:cNvPr id="20220" name="Rectangle 100"/>
              <p:cNvSpPr>
                <a:spLocks noChangeArrowheads="1"/>
              </p:cNvSpPr>
              <p:nvPr/>
            </p:nvSpPr>
            <p:spPr bwMode="auto">
              <a:xfrm>
                <a:off x="4003" y="1073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21" name="Rectangle 101"/>
              <p:cNvSpPr>
                <a:spLocks noChangeArrowheads="1"/>
              </p:cNvSpPr>
              <p:nvPr/>
            </p:nvSpPr>
            <p:spPr bwMode="auto">
              <a:xfrm>
                <a:off x="4369" y="685"/>
                <a:ext cx="792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2" name="Rectangle 102"/>
              <p:cNvSpPr>
                <a:spLocks noChangeArrowheads="1"/>
              </p:cNvSpPr>
              <p:nvPr/>
            </p:nvSpPr>
            <p:spPr bwMode="auto">
              <a:xfrm>
                <a:off x="4369" y="812"/>
                <a:ext cx="35" cy="384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3" name="Rectangle 103"/>
              <p:cNvSpPr>
                <a:spLocks noChangeArrowheads="1"/>
              </p:cNvSpPr>
              <p:nvPr/>
            </p:nvSpPr>
            <p:spPr bwMode="auto">
              <a:xfrm>
                <a:off x="5122" y="812"/>
                <a:ext cx="39" cy="384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4" name="Rectangle 104"/>
              <p:cNvSpPr>
                <a:spLocks noChangeArrowheads="1"/>
              </p:cNvSpPr>
              <p:nvPr/>
            </p:nvSpPr>
            <p:spPr bwMode="auto">
              <a:xfrm>
                <a:off x="4404" y="812"/>
                <a:ext cx="718" cy="128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5" name="Rectangle 105"/>
              <p:cNvSpPr>
                <a:spLocks noChangeArrowheads="1"/>
              </p:cNvSpPr>
              <p:nvPr/>
            </p:nvSpPr>
            <p:spPr bwMode="auto">
              <a:xfrm>
                <a:off x="4404" y="817"/>
                <a:ext cx="44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Human </a:t>
                </a:r>
                <a:endParaRPr lang="en-US"/>
              </a:p>
            </p:txBody>
          </p:sp>
          <p:sp>
            <p:nvSpPr>
              <p:cNvPr id="20226" name="Rectangle 106"/>
              <p:cNvSpPr>
                <a:spLocks noChangeArrowheads="1"/>
              </p:cNvSpPr>
              <p:nvPr/>
            </p:nvSpPr>
            <p:spPr bwMode="auto">
              <a:xfrm>
                <a:off x="4404" y="940"/>
                <a:ext cx="718" cy="129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7" name="Rectangle 107"/>
              <p:cNvSpPr>
                <a:spLocks noChangeArrowheads="1"/>
              </p:cNvSpPr>
              <p:nvPr/>
            </p:nvSpPr>
            <p:spPr bwMode="auto">
              <a:xfrm>
                <a:off x="4404" y="944"/>
                <a:ext cx="251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Dev</a:t>
                </a:r>
                <a:endParaRPr lang="en-US"/>
              </a:p>
            </p:txBody>
          </p:sp>
          <p:sp>
            <p:nvSpPr>
              <p:cNvPr id="20228" name="Rectangle 108"/>
              <p:cNvSpPr>
                <a:spLocks noChangeArrowheads="1"/>
              </p:cNvSpPr>
              <p:nvPr/>
            </p:nvSpPr>
            <p:spPr bwMode="auto">
              <a:xfrm>
                <a:off x="4601" y="944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20229" name="Rectangle 109"/>
              <p:cNvSpPr>
                <a:spLocks noChangeArrowheads="1"/>
              </p:cNvSpPr>
              <p:nvPr/>
            </p:nvSpPr>
            <p:spPr bwMode="auto">
              <a:xfrm>
                <a:off x="4663" y="944"/>
                <a:ext cx="48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lopment </a:t>
                </a:r>
                <a:endParaRPr lang="en-US"/>
              </a:p>
            </p:txBody>
          </p:sp>
          <p:sp>
            <p:nvSpPr>
              <p:cNvPr id="20230" name="Rectangle 110"/>
              <p:cNvSpPr>
                <a:spLocks noChangeArrowheads="1"/>
              </p:cNvSpPr>
              <p:nvPr/>
            </p:nvSpPr>
            <p:spPr bwMode="auto">
              <a:xfrm>
                <a:off x="5091" y="94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31" name="Rectangle 111"/>
              <p:cNvSpPr>
                <a:spLocks noChangeArrowheads="1"/>
              </p:cNvSpPr>
              <p:nvPr/>
            </p:nvSpPr>
            <p:spPr bwMode="auto">
              <a:xfrm>
                <a:off x="4404" y="1069"/>
                <a:ext cx="718" cy="127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2" name="Rectangle 112"/>
              <p:cNvSpPr>
                <a:spLocks noChangeArrowheads="1"/>
              </p:cNvSpPr>
              <p:nvPr/>
            </p:nvSpPr>
            <p:spPr bwMode="auto">
              <a:xfrm>
                <a:off x="4404" y="1073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I</a:t>
                </a:r>
                <a:endParaRPr lang="en-US"/>
              </a:p>
            </p:txBody>
          </p:sp>
          <p:sp>
            <p:nvSpPr>
              <p:cNvPr id="20233" name="Rectangle 113"/>
              <p:cNvSpPr>
                <a:spLocks noChangeArrowheads="1"/>
              </p:cNvSpPr>
              <p:nvPr/>
            </p:nvSpPr>
            <p:spPr bwMode="auto">
              <a:xfrm>
                <a:off x="4435" y="1073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n</a:t>
                </a:r>
                <a:endParaRPr lang="en-US"/>
              </a:p>
            </p:txBody>
          </p:sp>
          <p:sp>
            <p:nvSpPr>
              <p:cNvPr id="20234" name="Rectangle 114"/>
              <p:cNvSpPr>
                <a:spLocks noChangeArrowheads="1"/>
              </p:cNvSpPr>
              <p:nvPr/>
            </p:nvSpPr>
            <p:spPr bwMode="auto">
              <a:xfrm>
                <a:off x="4497" y="1073"/>
                <a:ext cx="231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dex</a:t>
                </a:r>
                <a:endParaRPr lang="en-US"/>
              </a:p>
            </p:txBody>
          </p:sp>
          <p:sp>
            <p:nvSpPr>
              <p:cNvPr id="20235" name="Rectangle 115"/>
              <p:cNvSpPr>
                <a:spLocks noChangeArrowheads="1"/>
              </p:cNvSpPr>
              <p:nvPr/>
            </p:nvSpPr>
            <p:spPr bwMode="auto">
              <a:xfrm>
                <a:off x="4675" y="1049"/>
                <a:ext cx="80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20236" name="Rectangle 116"/>
              <p:cNvSpPr>
                <a:spLocks noChangeArrowheads="1"/>
              </p:cNvSpPr>
              <p:nvPr/>
            </p:nvSpPr>
            <p:spPr bwMode="auto">
              <a:xfrm>
                <a:off x="4716" y="1073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37" name="Rectangle 117"/>
              <p:cNvSpPr>
                <a:spLocks noChangeArrowheads="1"/>
              </p:cNvSpPr>
              <p:nvPr/>
            </p:nvSpPr>
            <p:spPr bwMode="auto">
              <a:xfrm>
                <a:off x="4747" y="1073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38" name="Rectangle 118"/>
              <p:cNvSpPr>
                <a:spLocks noChangeArrowheads="1"/>
              </p:cNvSpPr>
              <p:nvPr/>
            </p:nvSpPr>
            <p:spPr bwMode="auto">
              <a:xfrm>
                <a:off x="245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9" name="Rectangle 119"/>
              <p:cNvSpPr>
                <a:spLocks noChangeArrowheads="1"/>
              </p:cNvSpPr>
              <p:nvPr/>
            </p:nvSpPr>
            <p:spPr bwMode="auto">
              <a:xfrm>
                <a:off x="245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0" name="Rectangle 120"/>
              <p:cNvSpPr>
                <a:spLocks noChangeArrowheads="1"/>
              </p:cNvSpPr>
              <p:nvPr/>
            </p:nvSpPr>
            <p:spPr bwMode="auto">
              <a:xfrm>
                <a:off x="251" y="679"/>
                <a:ext cx="5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1" name="Rectangle 121"/>
              <p:cNvSpPr>
                <a:spLocks noChangeArrowheads="1"/>
              </p:cNvSpPr>
              <p:nvPr/>
            </p:nvSpPr>
            <p:spPr bwMode="auto">
              <a:xfrm>
                <a:off x="800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2" name="Rectangle 122"/>
              <p:cNvSpPr>
                <a:spLocks noChangeArrowheads="1"/>
              </p:cNvSpPr>
              <p:nvPr/>
            </p:nvSpPr>
            <p:spPr bwMode="auto">
              <a:xfrm>
                <a:off x="806" y="679"/>
                <a:ext cx="82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3" name="Rectangle 123"/>
              <p:cNvSpPr>
                <a:spLocks noChangeArrowheads="1"/>
              </p:cNvSpPr>
              <p:nvPr/>
            </p:nvSpPr>
            <p:spPr bwMode="auto">
              <a:xfrm>
                <a:off x="1627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4" name="Rectangle 124"/>
              <p:cNvSpPr>
                <a:spLocks noChangeArrowheads="1"/>
              </p:cNvSpPr>
              <p:nvPr/>
            </p:nvSpPr>
            <p:spPr bwMode="auto">
              <a:xfrm>
                <a:off x="1633" y="679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5" name="Rectangle 125"/>
              <p:cNvSpPr>
                <a:spLocks noChangeArrowheads="1"/>
              </p:cNvSpPr>
              <p:nvPr/>
            </p:nvSpPr>
            <p:spPr bwMode="auto">
              <a:xfrm>
                <a:off x="2061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6" name="Rectangle 126"/>
              <p:cNvSpPr>
                <a:spLocks noChangeArrowheads="1"/>
              </p:cNvSpPr>
              <p:nvPr/>
            </p:nvSpPr>
            <p:spPr bwMode="auto">
              <a:xfrm>
                <a:off x="2067" y="679"/>
                <a:ext cx="46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7" name="Rectangle 127"/>
              <p:cNvSpPr>
                <a:spLocks noChangeArrowheads="1"/>
              </p:cNvSpPr>
              <p:nvPr/>
            </p:nvSpPr>
            <p:spPr bwMode="auto">
              <a:xfrm>
                <a:off x="2531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8" name="Rectangle 128"/>
              <p:cNvSpPr>
                <a:spLocks noChangeArrowheads="1"/>
              </p:cNvSpPr>
              <p:nvPr/>
            </p:nvSpPr>
            <p:spPr bwMode="auto">
              <a:xfrm>
                <a:off x="2537" y="679"/>
                <a:ext cx="6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9" name="Rectangle 129"/>
              <p:cNvSpPr>
                <a:spLocks noChangeArrowheads="1"/>
              </p:cNvSpPr>
              <p:nvPr/>
            </p:nvSpPr>
            <p:spPr bwMode="auto">
              <a:xfrm>
                <a:off x="3222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0" name="Rectangle 130"/>
              <p:cNvSpPr>
                <a:spLocks noChangeArrowheads="1"/>
              </p:cNvSpPr>
              <p:nvPr/>
            </p:nvSpPr>
            <p:spPr bwMode="auto">
              <a:xfrm>
                <a:off x="3228" y="679"/>
                <a:ext cx="63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1" name="Rectangle 131"/>
              <p:cNvSpPr>
                <a:spLocks noChangeArrowheads="1"/>
              </p:cNvSpPr>
              <p:nvPr/>
            </p:nvSpPr>
            <p:spPr bwMode="auto">
              <a:xfrm>
                <a:off x="3858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2" name="Rectangle 132"/>
              <p:cNvSpPr>
                <a:spLocks noChangeArrowheads="1"/>
              </p:cNvSpPr>
              <p:nvPr/>
            </p:nvSpPr>
            <p:spPr bwMode="auto">
              <a:xfrm>
                <a:off x="3864" y="679"/>
                <a:ext cx="48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3" name="Rectangle 133"/>
              <p:cNvSpPr>
                <a:spLocks noChangeArrowheads="1"/>
              </p:cNvSpPr>
              <p:nvPr/>
            </p:nvSpPr>
            <p:spPr bwMode="auto">
              <a:xfrm>
                <a:off x="4352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4" name="Rectangle 134"/>
              <p:cNvSpPr>
                <a:spLocks noChangeArrowheads="1"/>
              </p:cNvSpPr>
              <p:nvPr/>
            </p:nvSpPr>
            <p:spPr bwMode="auto">
              <a:xfrm>
                <a:off x="4358" y="679"/>
                <a:ext cx="803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5" name="Rectangle 135"/>
              <p:cNvSpPr>
                <a:spLocks noChangeArrowheads="1"/>
              </p:cNvSpPr>
              <p:nvPr/>
            </p:nvSpPr>
            <p:spPr bwMode="auto">
              <a:xfrm>
                <a:off x="5161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6" name="Rectangle 136"/>
              <p:cNvSpPr>
                <a:spLocks noChangeArrowheads="1"/>
              </p:cNvSpPr>
              <p:nvPr/>
            </p:nvSpPr>
            <p:spPr bwMode="auto">
              <a:xfrm>
                <a:off x="5161" y="67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7" name="Rectangle 137"/>
              <p:cNvSpPr>
                <a:spLocks noChangeArrowheads="1"/>
              </p:cNvSpPr>
              <p:nvPr/>
            </p:nvSpPr>
            <p:spPr bwMode="auto">
              <a:xfrm>
                <a:off x="245" y="685"/>
                <a:ext cx="6" cy="5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8" name="Rectangle 138"/>
              <p:cNvSpPr>
                <a:spLocks noChangeArrowheads="1"/>
              </p:cNvSpPr>
              <p:nvPr/>
            </p:nvSpPr>
            <p:spPr bwMode="auto">
              <a:xfrm>
                <a:off x="800" y="685"/>
                <a:ext cx="6" cy="5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9" name="Rectangle 139"/>
              <p:cNvSpPr>
                <a:spLocks noChangeArrowheads="1"/>
              </p:cNvSpPr>
              <p:nvPr/>
            </p:nvSpPr>
            <p:spPr bwMode="auto">
              <a:xfrm>
                <a:off x="1627" y="685"/>
                <a:ext cx="6" cy="5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0" name="Rectangle 140"/>
              <p:cNvSpPr>
                <a:spLocks noChangeArrowheads="1"/>
              </p:cNvSpPr>
              <p:nvPr/>
            </p:nvSpPr>
            <p:spPr bwMode="auto">
              <a:xfrm>
                <a:off x="2061" y="685"/>
                <a:ext cx="18" cy="5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1" name="Rectangle 141"/>
              <p:cNvSpPr>
                <a:spLocks noChangeArrowheads="1"/>
              </p:cNvSpPr>
              <p:nvPr/>
            </p:nvSpPr>
            <p:spPr bwMode="auto">
              <a:xfrm>
                <a:off x="2531" y="685"/>
                <a:ext cx="6" cy="5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2" name="Rectangle 142"/>
              <p:cNvSpPr>
                <a:spLocks noChangeArrowheads="1"/>
              </p:cNvSpPr>
              <p:nvPr/>
            </p:nvSpPr>
            <p:spPr bwMode="auto">
              <a:xfrm>
                <a:off x="3222" y="685"/>
                <a:ext cx="6" cy="5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3" name="Rectangle 143"/>
              <p:cNvSpPr>
                <a:spLocks noChangeArrowheads="1"/>
              </p:cNvSpPr>
              <p:nvPr/>
            </p:nvSpPr>
            <p:spPr bwMode="auto">
              <a:xfrm>
                <a:off x="3858" y="685"/>
                <a:ext cx="6" cy="5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4" name="Rectangle 144"/>
              <p:cNvSpPr>
                <a:spLocks noChangeArrowheads="1"/>
              </p:cNvSpPr>
              <p:nvPr/>
            </p:nvSpPr>
            <p:spPr bwMode="auto">
              <a:xfrm>
                <a:off x="4352" y="685"/>
                <a:ext cx="17" cy="5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5" name="Rectangle 145"/>
              <p:cNvSpPr>
                <a:spLocks noChangeArrowheads="1"/>
              </p:cNvSpPr>
              <p:nvPr/>
            </p:nvSpPr>
            <p:spPr bwMode="auto">
              <a:xfrm>
                <a:off x="5161" y="685"/>
                <a:ext cx="6" cy="51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6" name="Rectangle 146"/>
              <p:cNvSpPr>
                <a:spLocks noChangeArrowheads="1"/>
              </p:cNvSpPr>
              <p:nvPr/>
            </p:nvSpPr>
            <p:spPr bwMode="auto">
              <a:xfrm>
                <a:off x="251" y="1204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7" name="Rectangle 147"/>
              <p:cNvSpPr>
                <a:spLocks noChangeArrowheads="1"/>
              </p:cNvSpPr>
              <p:nvPr/>
            </p:nvSpPr>
            <p:spPr bwMode="auto">
              <a:xfrm>
                <a:off x="761" y="1204"/>
                <a:ext cx="39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8" name="Rectangle 148"/>
              <p:cNvSpPr>
                <a:spLocks noChangeArrowheads="1"/>
              </p:cNvSpPr>
              <p:nvPr/>
            </p:nvSpPr>
            <p:spPr bwMode="auto">
              <a:xfrm>
                <a:off x="291" y="1202"/>
                <a:ext cx="470" cy="25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9" name="Rectangle 149"/>
              <p:cNvSpPr>
                <a:spLocks noChangeArrowheads="1"/>
              </p:cNvSpPr>
              <p:nvPr/>
            </p:nvSpPr>
            <p:spPr bwMode="auto">
              <a:xfrm>
                <a:off x="468" y="1300"/>
                <a:ext cx="35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1 (68)</a:t>
                </a:r>
                <a:endParaRPr lang="en-US"/>
              </a:p>
            </p:txBody>
          </p:sp>
          <p:sp>
            <p:nvSpPr>
              <p:cNvPr id="20270" name="Rectangle 150"/>
              <p:cNvSpPr>
                <a:spLocks noChangeArrowheads="1"/>
              </p:cNvSpPr>
              <p:nvPr/>
            </p:nvSpPr>
            <p:spPr bwMode="auto">
              <a:xfrm>
                <a:off x="760" y="1300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71" name="Rectangle 151"/>
              <p:cNvSpPr>
                <a:spLocks noChangeArrowheads="1"/>
              </p:cNvSpPr>
              <p:nvPr/>
            </p:nvSpPr>
            <p:spPr bwMode="auto">
              <a:xfrm>
                <a:off x="806" y="1204"/>
                <a:ext cx="41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2" name="Rectangle 152"/>
              <p:cNvSpPr>
                <a:spLocks noChangeArrowheads="1"/>
              </p:cNvSpPr>
              <p:nvPr/>
            </p:nvSpPr>
            <p:spPr bwMode="auto">
              <a:xfrm>
                <a:off x="1587" y="1204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3" name="Rectangle 153"/>
              <p:cNvSpPr>
                <a:spLocks noChangeArrowheads="1"/>
              </p:cNvSpPr>
              <p:nvPr/>
            </p:nvSpPr>
            <p:spPr bwMode="auto">
              <a:xfrm>
                <a:off x="847" y="1202"/>
                <a:ext cx="740" cy="25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4" name="Rectangle 154"/>
              <p:cNvSpPr>
                <a:spLocks noChangeArrowheads="1"/>
              </p:cNvSpPr>
              <p:nvPr/>
            </p:nvSpPr>
            <p:spPr bwMode="auto">
              <a:xfrm>
                <a:off x="847" y="1306"/>
                <a:ext cx="485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Pakistan</a:t>
                </a:r>
                <a:endParaRPr lang="en-US"/>
              </a:p>
            </p:txBody>
          </p:sp>
          <p:sp>
            <p:nvSpPr>
              <p:cNvPr id="20275" name="Rectangle 155"/>
              <p:cNvSpPr>
                <a:spLocks noChangeArrowheads="1"/>
              </p:cNvSpPr>
              <p:nvPr/>
            </p:nvSpPr>
            <p:spPr bwMode="auto">
              <a:xfrm>
                <a:off x="1276" y="130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76" name="Rectangle 156"/>
              <p:cNvSpPr>
                <a:spLocks noChangeArrowheads="1"/>
              </p:cNvSpPr>
              <p:nvPr/>
            </p:nvSpPr>
            <p:spPr bwMode="auto">
              <a:xfrm>
                <a:off x="1633" y="1204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7" name="Rectangle 157"/>
              <p:cNvSpPr>
                <a:spLocks noChangeArrowheads="1"/>
              </p:cNvSpPr>
              <p:nvPr/>
            </p:nvSpPr>
            <p:spPr bwMode="auto">
              <a:xfrm>
                <a:off x="2029" y="1204"/>
                <a:ext cx="32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8" name="Rectangle 158"/>
              <p:cNvSpPr>
                <a:spLocks noChangeArrowheads="1"/>
              </p:cNvSpPr>
              <p:nvPr/>
            </p:nvSpPr>
            <p:spPr bwMode="auto">
              <a:xfrm>
                <a:off x="1673" y="1202"/>
                <a:ext cx="356" cy="25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9" name="Rectangle 159"/>
              <p:cNvSpPr>
                <a:spLocks noChangeArrowheads="1"/>
              </p:cNvSpPr>
              <p:nvPr/>
            </p:nvSpPr>
            <p:spPr bwMode="auto">
              <a:xfrm>
                <a:off x="1809" y="1306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20280" name="Rectangle 160"/>
              <p:cNvSpPr>
                <a:spLocks noChangeArrowheads="1"/>
              </p:cNvSpPr>
              <p:nvPr/>
            </p:nvSpPr>
            <p:spPr bwMode="auto">
              <a:xfrm>
                <a:off x="1872" y="130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.</a:t>
                </a:r>
                <a:endParaRPr lang="en-US"/>
              </a:p>
            </p:txBody>
          </p:sp>
          <p:sp>
            <p:nvSpPr>
              <p:cNvPr id="20281" name="Rectangle 161"/>
              <p:cNvSpPr>
                <a:spLocks noChangeArrowheads="1"/>
              </p:cNvSpPr>
              <p:nvPr/>
            </p:nvSpPr>
            <p:spPr bwMode="auto">
              <a:xfrm>
                <a:off x="1903" y="130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50</a:t>
                </a:r>
                <a:endParaRPr lang="en-US"/>
              </a:p>
            </p:txBody>
          </p:sp>
          <p:sp>
            <p:nvSpPr>
              <p:cNvPr id="20282" name="Rectangle 162"/>
              <p:cNvSpPr>
                <a:spLocks noChangeArrowheads="1"/>
              </p:cNvSpPr>
              <p:nvPr/>
            </p:nvSpPr>
            <p:spPr bwMode="auto">
              <a:xfrm>
                <a:off x="2027" y="130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83" name="Rectangle 163"/>
              <p:cNvSpPr>
                <a:spLocks noChangeArrowheads="1"/>
              </p:cNvSpPr>
              <p:nvPr/>
            </p:nvSpPr>
            <p:spPr bwMode="auto">
              <a:xfrm>
                <a:off x="2079" y="1204"/>
                <a:ext cx="34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4" name="Rectangle 164"/>
              <p:cNvSpPr>
                <a:spLocks noChangeArrowheads="1"/>
              </p:cNvSpPr>
              <p:nvPr/>
            </p:nvSpPr>
            <p:spPr bwMode="auto">
              <a:xfrm>
                <a:off x="2491" y="1204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5" name="Rectangle 165"/>
              <p:cNvSpPr>
                <a:spLocks noChangeArrowheads="1"/>
              </p:cNvSpPr>
              <p:nvPr/>
            </p:nvSpPr>
            <p:spPr bwMode="auto">
              <a:xfrm>
                <a:off x="2113" y="1202"/>
                <a:ext cx="378" cy="25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6" name="Rectangle 166"/>
              <p:cNvSpPr>
                <a:spLocks noChangeArrowheads="1"/>
              </p:cNvSpPr>
              <p:nvPr/>
            </p:nvSpPr>
            <p:spPr bwMode="auto">
              <a:xfrm>
                <a:off x="2211" y="1306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20287" name="Rectangle 167"/>
              <p:cNvSpPr>
                <a:spLocks noChangeArrowheads="1"/>
              </p:cNvSpPr>
              <p:nvPr/>
            </p:nvSpPr>
            <p:spPr bwMode="auto">
              <a:xfrm>
                <a:off x="2273" y="130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lang="en-US"/>
              </a:p>
            </p:txBody>
          </p:sp>
          <p:sp>
            <p:nvSpPr>
              <p:cNvPr id="20288" name="Rectangle 168"/>
              <p:cNvSpPr>
                <a:spLocks noChangeArrowheads="1"/>
              </p:cNvSpPr>
              <p:nvPr/>
            </p:nvSpPr>
            <p:spPr bwMode="auto">
              <a:xfrm>
                <a:off x="2304" y="1306"/>
                <a:ext cx="2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891</a:t>
                </a:r>
                <a:endParaRPr lang="en-US"/>
              </a:p>
            </p:txBody>
          </p:sp>
          <p:sp>
            <p:nvSpPr>
              <p:cNvPr id="20289" name="Rectangle 169"/>
              <p:cNvSpPr>
                <a:spLocks noChangeArrowheads="1"/>
              </p:cNvSpPr>
              <p:nvPr/>
            </p:nvSpPr>
            <p:spPr bwMode="auto">
              <a:xfrm>
                <a:off x="2491" y="130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90" name="Rectangle 170"/>
              <p:cNvSpPr>
                <a:spLocks noChangeArrowheads="1"/>
              </p:cNvSpPr>
              <p:nvPr/>
            </p:nvSpPr>
            <p:spPr bwMode="auto">
              <a:xfrm>
                <a:off x="2537" y="1204"/>
                <a:ext cx="42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1" name="Rectangle 171"/>
              <p:cNvSpPr>
                <a:spLocks noChangeArrowheads="1"/>
              </p:cNvSpPr>
              <p:nvPr/>
            </p:nvSpPr>
            <p:spPr bwMode="auto">
              <a:xfrm>
                <a:off x="3184" y="1204"/>
                <a:ext cx="38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2" name="Rectangle 172"/>
              <p:cNvSpPr>
                <a:spLocks noChangeArrowheads="1"/>
              </p:cNvSpPr>
              <p:nvPr/>
            </p:nvSpPr>
            <p:spPr bwMode="auto">
              <a:xfrm>
                <a:off x="2579" y="1202"/>
                <a:ext cx="605" cy="25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3" name="Rectangle 173"/>
              <p:cNvSpPr>
                <a:spLocks noChangeArrowheads="1"/>
              </p:cNvSpPr>
              <p:nvPr/>
            </p:nvSpPr>
            <p:spPr bwMode="auto">
              <a:xfrm>
                <a:off x="2964" y="1306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1.</a:t>
                </a:r>
                <a:endParaRPr lang="en-US"/>
              </a:p>
            </p:txBody>
          </p:sp>
          <p:sp>
            <p:nvSpPr>
              <p:cNvPr id="20294" name="Rectangle 174"/>
              <p:cNvSpPr>
                <a:spLocks noChangeArrowheads="1"/>
              </p:cNvSpPr>
              <p:nvPr/>
            </p:nvSpPr>
            <p:spPr bwMode="auto">
              <a:xfrm>
                <a:off x="3058" y="130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20295" name="Rectangle 175"/>
              <p:cNvSpPr>
                <a:spLocks noChangeArrowheads="1"/>
              </p:cNvSpPr>
              <p:nvPr/>
            </p:nvSpPr>
            <p:spPr bwMode="auto">
              <a:xfrm>
                <a:off x="3182" y="130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296" name="Rectangle 176"/>
              <p:cNvSpPr>
                <a:spLocks noChangeArrowheads="1"/>
              </p:cNvSpPr>
              <p:nvPr/>
            </p:nvSpPr>
            <p:spPr bwMode="auto">
              <a:xfrm>
                <a:off x="3228" y="1204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7" name="Rectangle 177"/>
              <p:cNvSpPr>
                <a:spLocks noChangeArrowheads="1"/>
              </p:cNvSpPr>
              <p:nvPr/>
            </p:nvSpPr>
            <p:spPr bwMode="auto">
              <a:xfrm>
                <a:off x="3818" y="1204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8" name="Rectangle 178"/>
              <p:cNvSpPr>
                <a:spLocks noChangeArrowheads="1"/>
              </p:cNvSpPr>
              <p:nvPr/>
            </p:nvSpPr>
            <p:spPr bwMode="auto">
              <a:xfrm>
                <a:off x="3268" y="1202"/>
                <a:ext cx="550" cy="25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9" name="Rectangle 179"/>
              <p:cNvSpPr>
                <a:spLocks noChangeArrowheads="1"/>
              </p:cNvSpPr>
              <p:nvPr/>
            </p:nvSpPr>
            <p:spPr bwMode="auto">
              <a:xfrm>
                <a:off x="3477" y="1306"/>
                <a:ext cx="39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25,316</a:t>
                </a:r>
                <a:endParaRPr lang="en-US"/>
              </a:p>
            </p:txBody>
          </p:sp>
          <p:sp>
            <p:nvSpPr>
              <p:cNvPr id="20300" name="Rectangle 180"/>
              <p:cNvSpPr>
                <a:spLocks noChangeArrowheads="1"/>
              </p:cNvSpPr>
              <p:nvPr/>
            </p:nvSpPr>
            <p:spPr bwMode="auto">
              <a:xfrm>
                <a:off x="3818" y="130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301" name="Rectangle 181"/>
              <p:cNvSpPr>
                <a:spLocks noChangeArrowheads="1"/>
              </p:cNvSpPr>
              <p:nvPr/>
            </p:nvSpPr>
            <p:spPr bwMode="auto">
              <a:xfrm>
                <a:off x="3864" y="1204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2" name="Rectangle 182"/>
              <p:cNvSpPr>
                <a:spLocks noChangeArrowheads="1"/>
              </p:cNvSpPr>
              <p:nvPr/>
            </p:nvSpPr>
            <p:spPr bwMode="auto">
              <a:xfrm>
                <a:off x="4318" y="1204"/>
                <a:ext cx="34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3" name="Rectangle 183"/>
              <p:cNvSpPr>
                <a:spLocks noChangeArrowheads="1"/>
              </p:cNvSpPr>
              <p:nvPr/>
            </p:nvSpPr>
            <p:spPr bwMode="auto">
              <a:xfrm>
                <a:off x="3904" y="1202"/>
                <a:ext cx="414" cy="25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4" name="Rectangle 184"/>
              <p:cNvSpPr>
                <a:spLocks noChangeArrowheads="1"/>
              </p:cNvSpPr>
              <p:nvPr/>
            </p:nvSpPr>
            <p:spPr bwMode="auto">
              <a:xfrm>
                <a:off x="4098" y="1306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5.</a:t>
                </a:r>
                <a:endParaRPr lang="en-US"/>
              </a:p>
            </p:txBody>
          </p:sp>
          <p:sp>
            <p:nvSpPr>
              <p:cNvPr id="20305" name="Rectangle 185"/>
              <p:cNvSpPr>
                <a:spLocks noChangeArrowheads="1"/>
              </p:cNvSpPr>
              <p:nvPr/>
            </p:nvSpPr>
            <p:spPr bwMode="auto">
              <a:xfrm>
                <a:off x="4192" y="130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42</a:t>
                </a:r>
                <a:endParaRPr lang="en-US"/>
              </a:p>
            </p:txBody>
          </p:sp>
          <p:sp>
            <p:nvSpPr>
              <p:cNvPr id="20306" name="Rectangle 186"/>
              <p:cNvSpPr>
                <a:spLocks noChangeArrowheads="1"/>
              </p:cNvSpPr>
              <p:nvPr/>
            </p:nvSpPr>
            <p:spPr bwMode="auto">
              <a:xfrm>
                <a:off x="4316" y="130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307" name="Rectangle 187"/>
              <p:cNvSpPr>
                <a:spLocks noChangeArrowheads="1"/>
              </p:cNvSpPr>
              <p:nvPr/>
            </p:nvSpPr>
            <p:spPr bwMode="auto">
              <a:xfrm>
                <a:off x="4369" y="1204"/>
                <a:ext cx="792" cy="1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8" name="Rectangle 188"/>
              <p:cNvSpPr>
                <a:spLocks noChangeArrowheads="1"/>
              </p:cNvSpPr>
              <p:nvPr/>
            </p:nvSpPr>
            <p:spPr bwMode="auto">
              <a:xfrm>
                <a:off x="4369" y="1327"/>
                <a:ext cx="35" cy="1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9" name="Rectangle 189"/>
              <p:cNvSpPr>
                <a:spLocks noChangeArrowheads="1"/>
              </p:cNvSpPr>
              <p:nvPr/>
            </p:nvSpPr>
            <p:spPr bwMode="auto">
              <a:xfrm>
                <a:off x="5122" y="1327"/>
                <a:ext cx="39" cy="1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0" name="Rectangle 190"/>
              <p:cNvSpPr>
                <a:spLocks noChangeArrowheads="1"/>
              </p:cNvSpPr>
              <p:nvPr/>
            </p:nvSpPr>
            <p:spPr bwMode="auto">
              <a:xfrm>
                <a:off x="4404" y="1327"/>
                <a:ext cx="718" cy="12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1" name="Rectangle 191"/>
              <p:cNvSpPr>
                <a:spLocks noChangeArrowheads="1"/>
              </p:cNvSpPr>
              <p:nvPr/>
            </p:nvSpPr>
            <p:spPr bwMode="auto">
              <a:xfrm>
                <a:off x="4934" y="1331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20312" name="Rectangle 192"/>
              <p:cNvSpPr>
                <a:spLocks noChangeArrowheads="1"/>
              </p:cNvSpPr>
              <p:nvPr/>
            </p:nvSpPr>
            <p:spPr bwMode="auto">
              <a:xfrm>
                <a:off x="4996" y="1331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</a:t>
                </a:r>
                <a:endParaRPr lang="en-US"/>
              </a:p>
            </p:txBody>
          </p:sp>
          <p:sp>
            <p:nvSpPr>
              <p:cNvPr id="20313" name="Rectangle 193"/>
              <p:cNvSpPr>
                <a:spLocks noChangeArrowheads="1"/>
              </p:cNvSpPr>
              <p:nvPr/>
            </p:nvSpPr>
            <p:spPr bwMode="auto">
              <a:xfrm>
                <a:off x="5059" y="1331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5</a:t>
                </a:r>
                <a:endParaRPr lang="en-US"/>
              </a:p>
            </p:txBody>
          </p:sp>
          <p:sp>
            <p:nvSpPr>
              <p:cNvPr id="20314" name="Rectangle 194"/>
              <p:cNvSpPr>
                <a:spLocks noChangeArrowheads="1"/>
              </p:cNvSpPr>
              <p:nvPr/>
            </p:nvSpPr>
            <p:spPr bwMode="auto">
              <a:xfrm>
                <a:off x="5121" y="1331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315" name="Rectangle 195"/>
              <p:cNvSpPr>
                <a:spLocks noChangeArrowheads="1"/>
              </p:cNvSpPr>
              <p:nvPr/>
            </p:nvSpPr>
            <p:spPr bwMode="auto">
              <a:xfrm>
                <a:off x="245" y="119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6" name="Rectangle 196"/>
              <p:cNvSpPr>
                <a:spLocks noChangeArrowheads="1"/>
              </p:cNvSpPr>
              <p:nvPr/>
            </p:nvSpPr>
            <p:spPr bwMode="auto">
              <a:xfrm>
                <a:off x="251" y="1196"/>
                <a:ext cx="5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7" name="Rectangle 197"/>
              <p:cNvSpPr>
                <a:spLocks noChangeArrowheads="1"/>
              </p:cNvSpPr>
              <p:nvPr/>
            </p:nvSpPr>
            <p:spPr bwMode="auto">
              <a:xfrm>
                <a:off x="800" y="119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8" name="Rectangle 198"/>
              <p:cNvSpPr>
                <a:spLocks noChangeArrowheads="1"/>
              </p:cNvSpPr>
              <p:nvPr/>
            </p:nvSpPr>
            <p:spPr bwMode="auto">
              <a:xfrm>
                <a:off x="806" y="1196"/>
                <a:ext cx="82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9" name="Rectangle 199"/>
              <p:cNvSpPr>
                <a:spLocks noChangeArrowheads="1"/>
              </p:cNvSpPr>
              <p:nvPr/>
            </p:nvSpPr>
            <p:spPr bwMode="auto">
              <a:xfrm>
                <a:off x="1627" y="119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0" name="Rectangle 200"/>
              <p:cNvSpPr>
                <a:spLocks noChangeArrowheads="1"/>
              </p:cNvSpPr>
              <p:nvPr/>
            </p:nvSpPr>
            <p:spPr bwMode="auto">
              <a:xfrm>
                <a:off x="1633" y="1196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1" name="Rectangle 201"/>
              <p:cNvSpPr>
                <a:spLocks noChangeArrowheads="1"/>
              </p:cNvSpPr>
              <p:nvPr/>
            </p:nvSpPr>
            <p:spPr bwMode="auto">
              <a:xfrm>
                <a:off x="2061" y="1196"/>
                <a:ext cx="1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2" name="Rectangle 202"/>
              <p:cNvSpPr>
                <a:spLocks noChangeArrowheads="1"/>
              </p:cNvSpPr>
              <p:nvPr/>
            </p:nvSpPr>
            <p:spPr bwMode="auto">
              <a:xfrm>
                <a:off x="2079" y="1196"/>
                <a:ext cx="45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3" name="Rectangle 203"/>
              <p:cNvSpPr>
                <a:spLocks noChangeArrowheads="1"/>
              </p:cNvSpPr>
              <p:nvPr/>
            </p:nvSpPr>
            <p:spPr bwMode="auto">
              <a:xfrm>
                <a:off x="2531" y="119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4" name="Rectangle 204"/>
              <p:cNvSpPr>
                <a:spLocks noChangeArrowheads="1"/>
              </p:cNvSpPr>
              <p:nvPr/>
            </p:nvSpPr>
            <p:spPr bwMode="auto">
              <a:xfrm>
                <a:off x="2537" y="1196"/>
                <a:ext cx="6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5" name="Rectangle 205"/>
              <p:cNvSpPr>
                <a:spLocks noChangeArrowheads="1"/>
              </p:cNvSpPr>
              <p:nvPr/>
            </p:nvSpPr>
            <p:spPr bwMode="auto">
              <a:xfrm>
                <a:off x="3222" y="119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6" name="Rectangle 206"/>
              <p:cNvSpPr>
                <a:spLocks noChangeArrowheads="1"/>
              </p:cNvSpPr>
              <p:nvPr/>
            </p:nvSpPr>
            <p:spPr bwMode="auto">
              <a:xfrm>
                <a:off x="3228" y="1196"/>
                <a:ext cx="63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7" name="Rectangle 207"/>
              <p:cNvSpPr>
                <a:spLocks noChangeArrowheads="1"/>
              </p:cNvSpPr>
              <p:nvPr/>
            </p:nvSpPr>
            <p:spPr bwMode="auto">
              <a:xfrm>
                <a:off x="3858" y="119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8" name="Rectangle 208"/>
              <p:cNvSpPr>
                <a:spLocks noChangeArrowheads="1"/>
              </p:cNvSpPr>
              <p:nvPr/>
            </p:nvSpPr>
            <p:spPr bwMode="auto">
              <a:xfrm>
                <a:off x="3864" y="1196"/>
                <a:ext cx="48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9" name="Rectangle 209"/>
              <p:cNvSpPr>
                <a:spLocks noChangeArrowheads="1"/>
              </p:cNvSpPr>
              <p:nvPr/>
            </p:nvSpPr>
            <p:spPr bwMode="auto">
              <a:xfrm>
                <a:off x="4352" y="1196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0" name="Rectangle 210"/>
              <p:cNvSpPr>
                <a:spLocks noChangeArrowheads="1"/>
              </p:cNvSpPr>
              <p:nvPr/>
            </p:nvSpPr>
            <p:spPr bwMode="auto">
              <a:xfrm>
                <a:off x="4369" y="1196"/>
                <a:ext cx="7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1" name="Rectangle 211"/>
              <p:cNvSpPr>
                <a:spLocks noChangeArrowheads="1"/>
              </p:cNvSpPr>
              <p:nvPr/>
            </p:nvSpPr>
            <p:spPr bwMode="auto">
              <a:xfrm>
                <a:off x="5161" y="119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2" name="Rectangle 212"/>
              <p:cNvSpPr>
                <a:spLocks noChangeArrowheads="1"/>
              </p:cNvSpPr>
              <p:nvPr/>
            </p:nvSpPr>
            <p:spPr bwMode="auto">
              <a:xfrm>
                <a:off x="245" y="1202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3" name="Rectangle 213"/>
              <p:cNvSpPr>
                <a:spLocks noChangeArrowheads="1"/>
              </p:cNvSpPr>
              <p:nvPr/>
            </p:nvSpPr>
            <p:spPr bwMode="auto">
              <a:xfrm>
                <a:off x="800" y="1202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4" name="Rectangle 214"/>
              <p:cNvSpPr>
                <a:spLocks noChangeArrowheads="1"/>
              </p:cNvSpPr>
              <p:nvPr/>
            </p:nvSpPr>
            <p:spPr bwMode="auto">
              <a:xfrm>
                <a:off x="1627" y="1202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5" name="Rectangle 215"/>
              <p:cNvSpPr>
                <a:spLocks noChangeArrowheads="1"/>
              </p:cNvSpPr>
              <p:nvPr/>
            </p:nvSpPr>
            <p:spPr bwMode="auto">
              <a:xfrm>
                <a:off x="2061" y="1202"/>
                <a:ext cx="18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6" name="Rectangle 216"/>
              <p:cNvSpPr>
                <a:spLocks noChangeArrowheads="1"/>
              </p:cNvSpPr>
              <p:nvPr/>
            </p:nvSpPr>
            <p:spPr bwMode="auto">
              <a:xfrm>
                <a:off x="2531" y="1202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7" name="Rectangle 217"/>
              <p:cNvSpPr>
                <a:spLocks noChangeArrowheads="1"/>
              </p:cNvSpPr>
              <p:nvPr/>
            </p:nvSpPr>
            <p:spPr bwMode="auto">
              <a:xfrm>
                <a:off x="3222" y="1202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8" name="Rectangle 218"/>
              <p:cNvSpPr>
                <a:spLocks noChangeArrowheads="1"/>
              </p:cNvSpPr>
              <p:nvPr/>
            </p:nvSpPr>
            <p:spPr bwMode="auto">
              <a:xfrm>
                <a:off x="3858" y="1202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9" name="Rectangle 219"/>
              <p:cNvSpPr>
                <a:spLocks noChangeArrowheads="1"/>
              </p:cNvSpPr>
              <p:nvPr/>
            </p:nvSpPr>
            <p:spPr bwMode="auto">
              <a:xfrm>
                <a:off x="4352" y="1202"/>
                <a:ext cx="17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0" name="Rectangle 220"/>
              <p:cNvSpPr>
                <a:spLocks noChangeArrowheads="1"/>
              </p:cNvSpPr>
              <p:nvPr/>
            </p:nvSpPr>
            <p:spPr bwMode="auto">
              <a:xfrm>
                <a:off x="5161" y="1202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22"/>
            <p:cNvGrpSpPr>
              <a:grpSpLocks/>
            </p:cNvGrpSpPr>
            <p:nvPr/>
          </p:nvGrpSpPr>
          <p:grpSpPr bwMode="auto">
            <a:xfrm>
              <a:off x="245" y="1456"/>
              <a:ext cx="4958" cy="802"/>
              <a:chOff x="245" y="1456"/>
              <a:chExt cx="4958" cy="802"/>
            </a:xfrm>
          </p:grpSpPr>
          <p:sp>
            <p:nvSpPr>
              <p:cNvPr id="19941" name="Rectangle 222"/>
              <p:cNvSpPr>
                <a:spLocks noChangeArrowheads="1"/>
              </p:cNvSpPr>
              <p:nvPr/>
            </p:nvSpPr>
            <p:spPr bwMode="auto">
              <a:xfrm>
                <a:off x="251" y="1462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Rectangle 223"/>
              <p:cNvSpPr>
                <a:spLocks noChangeArrowheads="1"/>
              </p:cNvSpPr>
              <p:nvPr/>
            </p:nvSpPr>
            <p:spPr bwMode="auto">
              <a:xfrm>
                <a:off x="761" y="1462"/>
                <a:ext cx="39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Rectangle 224"/>
              <p:cNvSpPr>
                <a:spLocks noChangeArrowheads="1"/>
              </p:cNvSpPr>
              <p:nvPr/>
            </p:nvSpPr>
            <p:spPr bwMode="auto">
              <a:xfrm>
                <a:off x="291" y="1462"/>
                <a:ext cx="47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Rectangle 225"/>
              <p:cNvSpPr>
                <a:spLocks noChangeArrowheads="1"/>
              </p:cNvSpPr>
              <p:nvPr/>
            </p:nvSpPr>
            <p:spPr bwMode="auto">
              <a:xfrm>
                <a:off x="468" y="1560"/>
                <a:ext cx="35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2 (53)</a:t>
                </a:r>
                <a:endParaRPr lang="en-US"/>
              </a:p>
            </p:txBody>
          </p:sp>
          <p:sp>
            <p:nvSpPr>
              <p:cNvPr id="19945" name="Rectangle 226"/>
              <p:cNvSpPr>
                <a:spLocks noChangeArrowheads="1"/>
              </p:cNvSpPr>
              <p:nvPr/>
            </p:nvSpPr>
            <p:spPr bwMode="auto">
              <a:xfrm>
                <a:off x="760" y="1560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46" name="Rectangle 227"/>
              <p:cNvSpPr>
                <a:spLocks noChangeArrowheads="1"/>
              </p:cNvSpPr>
              <p:nvPr/>
            </p:nvSpPr>
            <p:spPr bwMode="auto">
              <a:xfrm>
                <a:off x="806" y="1462"/>
                <a:ext cx="41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Rectangle 228"/>
              <p:cNvSpPr>
                <a:spLocks noChangeArrowheads="1"/>
              </p:cNvSpPr>
              <p:nvPr/>
            </p:nvSpPr>
            <p:spPr bwMode="auto">
              <a:xfrm>
                <a:off x="1587" y="1462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Rectangle 229"/>
              <p:cNvSpPr>
                <a:spLocks noChangeArrowheads="1"/>
              </p:cNvSpPr>
              <p:nvPr/>
            </p:nvSpPr>
            <p:spPr bwMode="auto">
              <a:xfrm>
                <a:off x="847" y="1462"/>
                <a:ext cx="7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Rectangle 230"/>
              <p:cNvSpPr>
                <a:spLocks noChangeArrowheads="1"/>
              </p:cNvSpPr>
              <p:nvPr/>
            </p:nvSpPr>
            <p:spPr bwMode="auto">
              <a:xfrm>
                <a:off x="847" y="1566"/>
                <a:ext cx="60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Guatemala</a:t>
                </a:r>
                <a:endParaRPr lang="en-US"/>
              </a:p>
            </p:txBody>
          </p:sp>
          <p:sp>
            <p:nvSpPr>
              <p:cNvPr id="19950" name="Rectangle 231"/>
              <p:cNvSpPr>
                <a:spLocks noChangeArrowheads="1"/>
              </p:cNvSpPr>
              <p:nvPr/>
            </p:nvSpPr>
            <p:spPr bwMode="auto">
              <a:xfrm>
                <a:off x="1393" y="156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51" name="Rectangle 232"/>
              <p:cNvSpPr>
                <a:spLocks noChangeArrowheads="1"/>
              </p:cNvSpPr>
              <p:nvPr/>
            </p:nvSpPr>
            <p:spPr bwMode="auto">
              <a:xfrm>
                <a:off x="1633" y="1462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Rectangle 233"/>
              <p:cNvSpPr>
                <a:spLocks noChangeArrowheads="1"/>
              </p:cNvSpPr>
              <p:nvPr/>
            </p:nvSpPr>
            <p:spPr bwMode="auto">
              <a:xfrm>
                <a:off x="2029" y="1462"/>
                <a:ext cx="32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Rectangle 234"/>
              <p:cNvSpPr>
                <a:spLocks noChangeArrowheads="1"/>
              </p:cNvSpPr>
              <p:nvPr/>
            </p:nvSpPr>
            <p:spPr bwMode="auto">
              <a:xfrm>
                <a:off x="1673" y="1462"/>
                <a:ext cx="356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Rectangle 235"/>
              <p:cNvSpPr>
                <a:spLocks noChangeArrowheads="1"/>
              </p:cNvSpPr>
              <p:nvPr/>
            </p:nvSpPr>
            <p:spPr bwMode="auto">
              <a:xfrm>
                <a:off x="1809" y="1566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6.</a:t>
                </a:r>
                <a:endParaRPr lang="en-US"/>
              </a:p>
            </p:txBody>
          </p:sp>
          <p:sp>
            <p:nvSpPr>
              <p:cNvPr id="19955" name="Rectangle 236"/>
              <p:cNvSpPr>
                <a:spLocks noChangeArrowheads="1"/>
              </p:cNvSpPr>
              <p:nvPr/>
            </p:nvSpPr>
            <p:spPr bwMode="auto">
              <a:xfrm>
                <a:off x="1903" y="156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33</a:t>
                </a:r>
                <a:endParaRPr lang="en-US"/>
              </a:p>
            </p:txBody>
          </p:sp>
          <p:sp>
            <p:nvSpPr>
              <p:cNvPr id="19956" name="Rectangle 237"/>
              <p:cNvSpPr>
                <a:spLocks noChangeArrowheads="1"/>
              </p:cNvSpPr>
              <p:nvPr/>
            </p:nvSpPr>
            <p:spPr bwMode="auto">
              <a:xfrm>
                <a:off x="2027" y="156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57" name="Rectangle 238"/>
              <p:cNvSpPr>
                <a:spLocks noChangeArrowheads="1"/>
              </p:cNvSpPr>
              <p:nvPr/>
            </p:nvSpPr>
            <p:spPr bwMode="auto">
              <a:xfrm>
                <a:off x="2079" y="1462"/>
                <a:ext cx="34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Rectangle 239"/>
              <p:cNvSpPr>
                <a:spLocks noChangeArrowheads="1"/>
              </p:cNvSpPr>
              <p:nvPr/>
            </p:nvSpPr>
            <p:spPr bwMode="auto">
              <a:xfrm>
                <a:off x="2491" y="1462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Rectangle 240"/>
              <p:cNvSpPr>
                <a:spLocks noChangeArrowheads="1"/>
              </p:cNvSpPr>
              <p:nvPr/>
            </p:nvSpPr>
            <p:spPr bwMode="auto">
              <a:xfrm>
                <a:off x="2113" y="1462"/>
                <a:ext cx="378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Rectangle 241"/>
              <p:cNvSpPr>
                <a:spLocks noChangeArrowheads="1"/>
              </p:cNvSpPr>
              <p:nvPr/>
            </p:nvSpPr>
            <p:spPr bwMode="auto">
              <a:xfrm>
                <a:off x="2304" y="1566"/>
                <a:ext cx="2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229</a:t>
                </a:r>
                <a:endParaRPr lang="en-US"/>
              </a:p>
            </p:txBody>
          </p:sp>
          <p:sp>
            <p:nvSpPr>
              <p:cNvPr id="19961" name="Rectangle 242"/>
              <p:cNvSpPr>
                <a:spLocks noChangeArrowheads="1"/>
              </p:cNvSpPr>
              <p:nvPr/>
            </p:nvSpPr>
            <p:spPr bwMode="auto">
              <a:xfrm>
                <a:off x="2491" y="156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62" name="Rectangle 243"/>
              <p:cNvSpPr>
                <a:spLocks noChangeArrowheads="1"/>
              </p:cNvSpPr>
              <p:nvPr/>
            </p:nvSpPr>
            <p:spPr bwMode="auto">
              <a:xfrm>
                <a:off x="2537" y="1462"/>
                <a:ext cx="42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Rectangle 244"/>
              <p:cNvSpPr>
                <a:spLocks noChangeArrowheads="1"/>
              </p:cNvSpPr>
              <p:nvPr/>
            </p:nvSpPr>
            <p:spPr bwMode="auto">
              <a:xfrm>
                <a:off x="3184" y="1462"/>
                <a:ext cx="38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Rectangle 245"/>
              <p:cNvSpPr>
                <a:spLocks noChangeArrowheads="1"/>
              </p:cNvSpPr>
              <p:nvPr/>
            </p:nvSpPr>
            <p:spPr bwMode="auto">
              <a:xfrm>
                <a:off x="2579" y="1462"/>
                <a:ext cx="605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Rectangle 246"/>
              <p:cNvSpPr>
                <a:spLocks noChangeArrowheads="1"/>
              </p:cNvSpPr>
              <p:nvPr/>
            </p:nvSpPr>
            <p:spPr bwMode="auto">
              <a:xfrm>
                <a:off x="2964" y="1566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1.</a:t>
                </a:r>
                <a:endParaRPr lang="en-US"/>
              </a:p>
            </p:txBody>
          </p:sp>
          <p:sp>
            <p:nvSpPr>
              <p:cNvPr id="19966" name="Rectangle 247"/>
              <p:cNvSpPr>
                <a:spLocks noChangeArrowheads="1"/>
              </p:cNvSpPr>
              <p:nvPr/>
            </p:nvSpPr>
            <p:spPr bwMode="auto">
              <a:xfrm>
                <a:off x="3058" y="156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59</a:t>
                </a:r>
                <a:endParaRPr lang="en-US"/>
              </a:p>
            </p:txBody>
          </p:sp>
          <p:sp>
            <p:nvSpPr>
              <p:cNvPr id="19967" name="Rectangle 248"/>
              <p:cNvSpPr>
                <a:spLocks noChangeArrowheads="1"/>
              </p:cNvSpPr>
              <p:nvPr/>
            </p:nvSpPr>
            <p:spPr bwMode="auto">
              <a:xfrm>
                <a:off x="3182" y="156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68" name="Rectangle 249"/>
              <p:cNvSpPr>
                <a:spLocks noChangeArrowheads="1"/>
              </p:cNvSpPr>
              <p:nvPr/>
            </p:nvSpPr>
            <p:spPr bwMode="auto">
              <a:xfrm>
                <a:off x="3228" y="1462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Rectangle 250"/>
              <p:cNvSpPr>
                <a:spLocks noChangeArrowheads="1"/>
              </p:cNvSpPr>
              <p:nvPr/>
            </p:nvSpPr>
            <p:spPr bwMode="auto">
              <a:xfrm>
                <a:off x="3818" y="1462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Rectangle 251"/>
              <p:cNvSpPr>
                <a:spLocks noChangeArrowheads="1"/>
              </p:cNvSpPr>
              <p:nvPr/>
            </p:nvSpPr>
            <p:spPr bwMode="auto">
              <a:xfrm>
                <a:off x="3268" y="1462"/>
                <a:ext cx="55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Rectangle 252"/>
              <p:cNvSpPr>
                <a:spLocks noChangeArrowheads="1"/>
              </p:cNvSpPr>
              <p:nvPr/>
            </p:nvSpPr>
            <p:spPr bwMode="auto">
              <a:xfrm>
                <a:off x="3538" y="1566"/>
                <a:ext cx="33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1,969</a:t>
                </a:r>
                <a:endParaRPr lang="en-US"/>
              </a:p>
            </p:txBody>
          </p:sp>
          <p:sp>
            <p:nvSpPr>
              <p:cNvPr id="19972" name="Rectangle 253"/>
              <p:cNvSpPr>
                <a:spLocks noChangeArrowheads="1"/>
              </p:cNvSpPr>
              <p:nvPr/>
            </p:nvSpPr>
            <p:spPr bwMode="auto">
              <a:xfrm>
                <a:off x="3818" y="156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73" name="Rectangle 254"/>
              <p:cNvSpPr>
                <a:spLocks noChangeArrowheads="1"/>
              </p:cNvSpPr>
              <p:nvPr/>
            </p:nvSpPr>
            <p:spPr bwMode="auto">
              <a:xfrm>
                <a:off x="3864" y="1462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Rectangle 255"/>
              <p:cNvSpPr>
                <a:spLocks noChangeArrowheads="1"/>
              </p:cNvSpPr>
              <p:nvPr/>
            </p:nvSpPr>
            <p:spPr bwMode="auto">
              <a:xfrm>
                <a:off x="4318" y="1462"/>
                <a:ext cx="34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Rectangle 256"/>
              <p:cNvSpPr>
                <a:spLocks noChangeArrowheads="1"/>
              </p:cNvSpPr>
              <p:nvPr/>
            </p:nvSpPr>
            <p:spPr bwMode="auto">
              <a:xfrm>
                <a:off x="3904" y="1462"/>
                <a:ext cx="414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Rectangle 257"/>
              <p:cNvSpPr>
                <a:spLocks noChangeArrowheads="1"/>
              </p:cNvSpPr>
              <p:nvPr/>
            </p:nvSpPr>
            <p:spPr bwMode="auto">
              <a:xfrm>
                <a:off x="4098" y="1566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2.</a:t>
                </a:r>
                <a:endParaRPr lang="en-US"/>
              </a:p>
            </p:txBody>
          </p:sp>
          <p:sp>
            <p:nvSpPr>
              <p:cNvPr id="19977" name="Rectangle 258"/>
              <p:cNvSpPr>
                <a:spLocks noChangeArrowheads="1"/>
              </p:cNvSpPr>
              <p:nvPr/>
            </p:nvSpPr>
            <p:spPr bwMode="auto">
              <a:xfrm>
                <a:off x="4192" y="156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80</a:t>
                </a:r>
                <a:endParaRPr lang="en-US"/>
              </a:p>
            </p:txBody>
          </p:sp>
          <p:sp>
            <p:nvSpPr>
              <p:cNvPr id="19978" name="Rectangle 259"/>
              <p:cNvSpPr>
                <a:spLocks noChangeArrowheads="1"/>
              </p:cNvSpPr>
              <p:nvPr/>
            </p:nvSpPr>
            <p:spPr bwMode="auto">
              <a:xfrm>
                <a:off x="4316" y="156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79" name="Rectangle 260"/>
              <p:cNvSpPr>
                <a:spLocks noChangeArrowheads="1"/>
              </p:cNvSpPr>
              <p:nvPr/>
            </p:nvSpPr>
            <p:spPr bwMode="auto">
              <a:xfrm>
                <a:off x="4369" y="1462"/>
                <a:ext cx="792" cy="12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Rectangle 261"/>
              <p:cNvSpPr>
                <a:spLocks noChangeArrowheads="1"/>
              </p:cNvSpPr>
              <p:nvPr/>
            </p:nvSpPr>
            <p:spPr bwMode="auto">
              <a:xfrm>
                <a:off x="4369" y="1586"/>
                <a:ext cx="35" cy="12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Rectangle 262"/>
              <p:cNvSpPr>
                <a:spLocks noChangeArrowheads="1"/>
              </p:cNvSpPr>
              <p:nvPr/>
            </p:nvSpPr>
            <p:spPr bwMode="auto">
              <a:xfrm>
                <a:off x="5122" y="1586"/>
                <a:ext cx="39" cy="12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Rectangle 263"/>
              <p:cNvSpPr>
                <a:spLocks noChangeArrowheads="1"/>
              </p:cNvSpPr>
              <p:nvPr/>
            </p:nvSpPr>
            <p:spPr bwMode="auto">
              <a:xfrm>
                <a:off x="4404" y="1586"/>
                <a:ext cx="718" cy="12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Rectangle 264"/>
              <p:cNvSpPr>
                <a:spLocks noChangeArrowheads="1"/>
              </p:cNvSpPr>
              <p:nvPr/>
            </p:nvSpPr>
            <p:spPr bwMode="auto">
              <a:xfrm>
                <a:off x="4934" y="1591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19984" name="Rectangle 265"/>
              <p:cNvSpPr>
                <a:spLocks noChangeArrowheads="1"/>
              </p:cNvSpPr>
              <p:nvPr/>
            </p:nvSpPr>
            <p:spPr bwMode="auto">
              <a:xfrm>
                <a:off x="4996" y="1591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31</a:t>
                </a:r>
                <a:endParaRPr lang="en-US"/>
              </a:p>
            </p:txBody>
          </p:sp>
          <p:sp>
            <p:nvSpPr>
              <p:cNvPr id="19985" name="Rectangle 266"/>
              <p:cNvSpPr>
                <a:spLocks noChangeArrowheads="1"/>
              </p:cNvSpPr>
              <p:nvPr/>
            </p:nvSpPr>
            <p:spPr bwMode="auto">
              <a:xfrm>
                <a:off x="5121" y="1591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86" name="Rectangle 267"/>
              <p:cNvSpPr>
                <a:spLocks noChangeArrowheads="1"/>
              </p:cNvSpPr>
              <p:nvPr/>
            </p:nvSpPr>
            <p:spPr bwMode="auto">
              <a:xfrm>
                <a:off x="245" y="145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Rectangle 268"/>
              <p:cNvSpPr>
                <a:spLocks noChangeArrowheads="1"/>
              </p:cNvSpPr>
              <p:nvPr/>
            </p:nvSpPr>
            <p:spPr bwMode="auto">
              <a:xfrm>
                <a:off x="251" y="1456"/>
                <a:ext cx="5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Rectangle 269"/>
              <p:cNvSpPr>
                <a:spLocks noChangeArrowheads="1"/>
              </p:cNvSpPr>
              <p:nvPr/>
            </p:nvSpPr>
            <p:spPr bwMode="auto">
              <a:xfrm>
                <a:off x="800" y="145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Rectangle 270"/>
              <p:cNvSpPr>
                <a:spLocks noChangeArrowheads="1"/>
              </p:cNvSpPr>
              <p:nvPr/>
            </p:nvSpPr>
            <p:spPr bwMode="auto">
              <a:xfrm>
                <a:off x="806" y="1456"/>
                <a:ext cx="82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Rectangle 271"/>
              <p:cNvSpPr>
                <a:spLocks noChangeArrowheads="1"/>
              </p:cNvSpPr>
              <p:nvPr/>
            </p:nvSpPr>
            <p:spPr bwMode="auto">
              <a:xfrm>
                <a:off x="1627" y="145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Rectangle 272"/>
              <p:cNvSpPr>
                <a:spLocks noChangeArrowheads="1"/>
              </p:cNvSpPr>
              <p:nvPr/>
            </p:nvSpPr>
            <p:spPr bwMode="auto">
              <a:xfrm>
                <a:off x="1633" y="1456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Rectangle 273"/>
              <p:cNvSpPr>
                <a:spLocks noChangeArrowheads="1"/>
              </p:cNvSpPr>
              <p:nvPr/>
            </p:nvSpPr>
            <p:spPr bwMode="auto">
              <a:xfrm>
                <a:off x="2061" y="1456"/>
                <a:ext cx="1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Rectangle 274"/>
              <p:cNvSpPr>
                <a:spLocks noChangeArrowheads="1"/>
              </p:cNvSpPr>
              <p:nvPr/>
            </p:nvSpPr>
            <p:spPr bwMode="auto">
              <a:xfrm>
                <a:off x="2079" y="1456"/>
                <a:ext cx="45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Rectangle 275"/>
              <p:cNvSpPr>
                <a:spLocks noChangeArrowheads="1"/>
              </p:cNvSpPr>
              <p:nvPr/>
            </p:nvSpPr>
            <p:spPr bwMode="auto">
              <a:xfrm>
                <a:off x="2531" y="145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Rectangle 276"/>
              <p:cNvSpPr>
                <a:spLocks noChangeArrowheads="1"/>
              </p:cNvSpPr>
              <p:nvPr/>
            </p:nvSpPr>
            <p:spPr bwMode="auto">
              <a:xfrm>
                <a:off x="2537" y="1456"/>
                <a:ext cx="6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Rectangle 277"/>
              <p:cNvSpPr>
                <a:spLocks noChangeArrowheads="1"/>
              </p:cNvSpPr>
              <p:nvPr/>
            </p:nvSpPr>
            <p:spPr bwMode="auto">
              <a:xfrm>
                <a:off x="3222" y="145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Rectangle 278"/>
              <p:cNvSpPr>
                <a:spLocks noChangeArrowheads="1"/>
              </p:cNvSpPr>
              <p:nvPr/>
            </p:nvSpPr>
            <p:spPr bwMode="auto">
              <a:xfrm>
                <a:off x="3228" y="1456"/>
                <a:ext cx="63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Rectangle 279"/>
              <p:cNvSpPr>
                <a:spLocks noChangeArrowheads="1"/>
              </p:cNvSpPr>
              <p:nvPr/>
            </p:nvSpPr>
            <p:spPr bwMode="auto">
              <a:xfrm>
                <a:off x="3858" y="145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Rectangle 280"/>
              <p:cNvSpPr>
                <a:spLocks noChangeArrowheads="1"/>
              </p:cNvSpPr>
              <p:nvPr/>
            </p:nvSpPr>
            <p:spPr bwMode="auto">
              <a:xfrm>
                <a:off x="3864" y="1456"/>
                <a:ext cx="48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0" name="Rectangle 281"/>
              <p:cNvSpPr>
                <a:spLocks noChangeArrowheads="1"/>
              </p:cNvSpPr>
              <p:nvPr/>
            </p:nvSpPr>
            <p:spPr bwMode="auto">
              <a:xfrm>
                <a:off x="4352" y="1456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1" name="Rectangle 282"/>
              <p:cNvSpPr>
                <a:spLocks noChangeArrowheads="1"/>
              </p:cNvSpPr>
              <p:nvPr/>
            </p:nvSpPr>
            <p:spPr bwMode="auto">
              <a:xfrm>
                <a:off x="4369" y="1456"/>
                <a:ext cx="7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2" name="Rectangle 283"/>
              <p:cNvSpPr>
                <a:spLocks noChangeArrowheads="1"/>
              </p:cNvSpPr>
              <p:nvPr/>
            </p:nvSpPr>
            <p:spPr bwMode="auto">
              <a:xfrm>
                <a:off x="5161" y="145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3" name="Rectangle 284"/>
              <p:cNvSpPr>
                <a:spLocks noChangeArrowheads="1"/>
              </p:cNvSpPr>
              <p:nvPr/>
            </p:nvSpPr>
            <p:spPr bwMode="auto">
              <a:xfrm>
                <a:off x="245" y="146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4" name="Rectangle 285"/>
              <p:cNvSpPr>
                <a:spLocks noChangeArrowheads="1"/>
              </p:cNvSpPr>
              <p:nvPr/>
            </p:nvSpPr>
            <p:spPr bwMode="auto">
              <a:xfrm>
                <a:off x="800" y="146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5" name="Rectangle 286"/>
              <p:cNvSpPr>
                <a:spLocks noChangeArrowheads="1"/>
              </p:cNvSpPr>
              <p:nvPr/>
            </p:nvSpPr>
            <p:spPr bwMode="auto">
              <a:xfrm>
                <a:off x="1627" y="146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6" name="Rectangle 287"/>
              <p:cNvSpPr>
                <a:spLocks noChangeArrowheads="1"/>
              </p:cNvSpPr>
              <p:nvPr/>
            </p:nvSpPr>
            <p:spPr bwMode="auto">
              <a:xfrm>
                <a:off x="2061" y="1462"/>
                <a:ext cx="18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7" name="Rectangle 288"/>
              <p:cNvSpPr>
                <a:spLocks noChangeArrowheads="1"/>
              </p:cNvSpPr>
              <p:nvPr/>
            </p:nvSpPr>
            <p:spPr bwMode="auto">
              <a:xfrm>
                <a:off x="2531" y="146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8" name="Rectangle 289"/>
              <p:cNvSpPr>
                <a:spLocks noChangeArrowheads="1"/>
              </p:cNvSpPr>
              <p:nvPr/>
            </p:nvSpPr>
            <p:spPr bwMode="auto">
              <a:xfrm>
                <a:off x="3222" y="146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9" name="Rectangle 290"/>
              <p:cNvSpPr>
                <a:spLocks noChangeArrowheads="1"/>
              </p:cNvSpPr>
              <p:nvPr/>
            </p:nvSpPr>
            <p:spPr bwMode="auto">
              <a:xfrm>
                <a:off x="3858" y="146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0" name="Rectangle 291"/>
              <p:cNvSpPr>
                <a:spLocks noChangeArrowheads="1"/>
              </p:cNvSpPr>
              <p:nvPr/>
            </p:nvSpPr>
            <p:spPr bwMode="auto">
              <a:xfrm>
                <a:off x="4352" y="1462"/>
                <a:ext cx="17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1" name="Rectangle 292"/>
              <p:cNvSpPr>
                <a:spLocks noChangeArrowheads="1"/>
              </p:cNvSpPr>
              <p:nvPr/>
            </p:nvSpPr>
            <p:spPr bwMode="auto">
              <a:xfrm>
                <a:off x="5161" y="146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2" name="Rectangle 293"/>
              <p:cNvSpPr>
                <a:spLocks noChangeArrowheads="1"/>
              </p:cNvSpPr>
              <p:nvPr/>
            </p:nvSpPr>
            <p:spPr bwMode="auto">
              <a:xfrm>
                <a:off x="251" y="1720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3" name="Rectangle 294"/>
              <p:cNvSpPr>
                <a:spLocks noChangeArrowheads="1"/>
              </p:cNvSpPr>
              <p:nvPr/>
            </p:nvSpPr>
            <p:spPr bwMode="auto">
              <a:xfrm>
                <a:off x="761" y="1720"/>
                <a:ext cx="39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4" name="Rectangle 295"/>
              <p:cNvSpPr>
                <a:spLocks noChangeArrowheads="1"/>
              </p:cNvSpPr>
              <p:nvPr/>
            </p:nvSpPr>
            <p:spPr bwMode="auto">
              <a:xfrm>
                <a:off x="291" y="1720"/>
                <a:ext cx="47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5" name="Rectangle 296"/>
              <p:cNvSpPr>
                <a:spLocks noChangeArrowheads="1"/>
              </p:cNvSpPr>
              <p:nvPr/>
            </p:nvSpPr>
            <p:spPr bwMode="auto">
              <a:xfrm>
                <a:off x="406" y="1818"/>
                <a:ext cx="41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3 (100)</a:t>
                </a:r>
                <a:endParaRPr lang="en-US"/>
              </a:p>
            </p:txBody>
          </p:sp>
          <p:sp>
            <p:nvSpPr>
              <p:cNvPr id="20016" name="Rectangle 297"/>
              <p:cNvSpPr>
                <a:spLocks noChangeArrowheads="1"/>
              </p:cNvSpPr>
              <p:nvPr/>
            </p:nvSpPr>
            <p:spPr bwMode="auto">
              <a:xfrm>
                <a:off x="760" y="1818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17" name="Rectangle 298"/>
              <p:cNvSpPr>
                <a:spLocks noChangeArrowheads="1"/>
              </p:cNvSpPr>
              <p:nvPr/>
            </p:nvSpPr>
            <p:spPr bwMode="auto">
              <a:xfrm>
                <a:off x="806" y="1720"/>
                <a:ext cx="41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8" name="Rectangle 299"/>
              <p:cNvSpPr>
                <a:spLocks noChangeArrowheads="1"/>
              </p:cNvSpPr>
              <p:nvPr/>
            </p:nvSpPr>
            <p:spPr bwMode="auto">
              <a:xfrm>
                <a:off x="1587" y="1720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9" name="Rectangle 300"/>
              <p:cNvSpPr>
                <a:spLocks noChangeArrowheads="1"/>
              </p:cNvSpPr>
              <p:nvPr/>
            </p:nvSpPr>
            <p:spPr bwMode="auto">
              <a:xfrm>
                <a:off x="847" y="1720"/>
                <a:ext cx="7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0" name="Rectangle 301"/>
              <p:cNvSpPr>
                <a:spLocks noChangeArrowheads="1"/>
              </p:cNvSpPr>
              <p:nvPr/>
            </p:nvSpPr>
            <p:spPr bwMode="auto">
              <a:xfrm>
                <a:off x="847" y="1824"/>
                <a:ext cx="52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Colombia</a:t>
                </a:r>
                <a:endParaRPr lang="en-US"/>
              </a:p>
            </p:txBody>
          </p:sp>
          <p:sp>
            <p:nvSpPr>
              <p:cNvPr id="20021" name="Rectangle 302"/>
              <p:cNvSpPr>
                <a:spLocks noChangeArrowheads="1"/>
              </p:cNvSpPr>
              <p:nvPr/>
            </p:nvSpPr>
            <p:spPr bwMode="auto">
              <a:xfrm>
                <a:off x="1319" y="182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22" name="Rectangle 303"/>
              <p:cNvSpPr>
                <a:spLocks noChangeArrowheads="1"/>
              </p:cNvSpPr>
              <p:nvPr/>
            </p:nvSpPr>
            <p:spPr bwMode="auto">
              <a:xfrm>
                <a:off x="1633" y="1720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3" name="Rectangle 304"/>
              <p:cNvSpPr>
                <a:spLocks noChangeArrowheads="1"/>
              </p:cNvSpPr>
              <p:nvPr/>
            </p:nvSpPr>
            <p:spPr bwMode="auto">
              <a:xfrm>
                <a:off x="2029" y="1720"/>
                <a:ext cx="32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4" name="Rectangle 305"/>
              <p:cNvSpPr>
                <a:spLocks noChangeArrowheads="1"/>
              </p:cNvSpPr>
              <p:nvPr/>
            </p:nvSpPr>
            <p:spPr bwMode="auto">
              <a:xfrm>
                <a:off x="1673" y="1720"/>
                <a:ext cx="356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5" name="Rectangle 306"/>
              <p:cNvSpPr>
                <a:spLocks noChangeArrowheads="1"/>
              </p:cNvSpPr>
              <p:nvPr/>
            </p:nvSpPr>
            <p:spPr bwMode="auto">
              <a:xfrm>
                <a:off x="1809" y="1824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8.</a:t>
                </a:r>
                <a:endParaRPr lang="en-US"/>
              </a:p>
            </p:txBody>
          </p:sp>
          <p:sp>
            <p:nvSpPr>
              <p:cNvPr id="20026" name="Rectangle 307"/>
              <p:cNvSpPr>
                <a:spLocks noChangeArrowheads="1"/>
              </p:cNvSpPr>
              <p:nvPr/>
            </p:nvSpPr>
            <p:spPr bwMode="auto">
              <a:xfrm>
                <a:off x="1903" y="1824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00</a:t>
                </a:r>
                <a:endParaRPr lang="en-US"/>
              </a:p>
            </p:txBody>
          </p:sp>
          <p:sp>
            <p:nvSpPr>
              <p:cNvPr id="20027" name="Rectangle 308"/>
              <p:cNvSpPr>
                <a:spLocks noChangeArrowheads="1"/>
              </p:cNvSpPr>
              <p:nvPr/>
            </p:nvSpPr>
            <p:spPr bwMode="auto">
              <a:xfrm>
                <a:off x="2027" y="182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28" name="Rectangle 309"/>
              <p:cNvSpPr>
                <a:spLocks noChangeArrowheads="1"/>
              </p:cNvSpPr>
              <p:nvPr/>
            </p:nvSpPr>
            <p:spPr bwMode="auto">
              <a:xfrm>
                <a:off x="2079" y="1720"/>
                <a:ext cx="34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9" name="Rectangle 310"/>
              <p:cNvSpPr>
                <a:spLocks noChangeArrowheads="1"/>
              </p:cNvSpPr>
              <p:nvPr/>
            </p:nvSpPr>
            <p:spPr bwMode="auto">
              <a:xfrm>
                <a:off x="2491" y="1720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0" name="Rectangle 311"/>
              <p:cNvSpPr>
                <a:spLocks noChangeArrowheads="1"/>
              </p:cNvSpPr>
              <p:nvPr/>
            </p:nvSpPr>
            <p:spPr bwMode="auto">
              <a:xfrm>
                <a:off x="2113" y="1720"/>
                <a:ext cx="378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1" name="Rectangle 312"/>
              <p:cNvSpPr>
                <a:spLocks noChangeArrowheads="1"/>
              </p:cNvSpPr>
              <p:nvPr/>
            </p:nvSpPr>
            <p:spPr bwMode="auto">
              <a:xfrm>
                <a:off x="2304" y="1824"/>
                <a:ext cx="2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320</a:t>
                </a:r>
                <a:endParaRPr lang="en-US"/>
              </a:p>
            </p:txBody>
          </p:sp>
          <p:sp>
            <p:nvSpPr>
              <p:cNvPr id="20032" name="Rectangle 313"/>
              <p:cNvSpPr>
                <a:spLocks noChangeArrowheads="1"/>
              </p:cNvSpPr>
              <p:nvPr/>
            </p:nvSpPr>
            <p:spPr bwMode="auto">
              <a:xfrm>
                <a:off x="2491" y="182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33" name="Rectangle 314"/>
              <p:cNvSpPr>
                <a:spLocks noChangeArrowheads="1"/>
              </p:cNvSpPr>
              <p:nvPr/>
            </p:nvSpPr>
            <p:spPr bwMode="auto">
              <a:xfrm>
                <a:off x="2537" y="1720"/>
                <a:ext cx="42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4" name="Rectangle 315"/>
              <p:cNvSpPr>
                <a:spLocks noChangeArrowheads="1"/>
              </p:cNvSpPr>
              <p:nvPr/>
            </p:nvSpPr>
            <p:spPr bwMode="auto">
              <a:xfrm>
                <a:off x="3184" y="1720"/>
                <a:ext cx="38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5" name="Rectangle 316"/>
              <p:cNvSpPr>
                <a:spLocks noChangeArrowheads="1"/>
              </p:cNvSpPr>
              <p:nvPr/>
            </p:nvSpPr>
            <p:spPr bwMode="auto">
              <a:xfrm>
                <a:off x="2579" y="1720"/>
                <a:ext cx="605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6" name="Rectangle 317"/>
              <p:cNvSpPr>
                <a:spLocks noChangeArrowheads="1"/>
              </p:cNvSpPr>
              <p:nvPr/>
            </p:nvSpPr>
            <p:spPr bwMode="auto">
              <a:xfrm>
                <a:off x="2964" y="1824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  <p:sp>
            <p:nvSpPr>
              <p:cNvPr id="20037" name="Rectangle 318"/>
              <p:cNvSpPr>
                <a:spLocks noChangeArrowheads="1"/>
              </p:cNvSpPr>
              <p:nvPr/>
            </p:nvSpPr>
            <p:spPr bwMode="auto">
              <a:xfrm>
                <a:off x="3058" y="1824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70</a:t>
                </a:r>
                <a:endParaRPr lang="en-US"/>
              </a:p>
            </p:txBody>
          </p:sp>
          <p:sp>
            <p:nvSpPr>
              <p:cNvPr id="20038" name="Rectangle 319"/>
              <p:cNvSpPr>
                <a:spLocks noChangeArrowheads="1"/>
              </p:cNvSpPr>
              <p:nvPr/>
            </p:nvSpPr>
            <p:spPr bwMode="auto">
              <a:xfrm>
                <a:off x="3182" y="182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39" name="Rectangle 320"/>
              <p:cNvSpPr>
                <a:spLocks noChangeArrowheads="1"/>
              </p:cNvSpPr>
              <p:nvPr/>
            </p:nvSpPr>
            <p:spPr bwMode="auto">
              <a:xfrm>
                <a:off x="3228" y="1720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0" name="Rectangle 321"/>
              <p:cNvSpPr>
                <a:spLocks noChangeArrowheads="1"/>
              </p:cNvSpPr>
              <p:nvPr/>
            </p:nvSpPr>
            <p:spPr bwMode="auto">
              <a:xfrm>
                <a:off x="3818" y="1720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1" name="Rectangle 322"/>
              <p:cNvSpPr>
                <a:spLocks noChangeArrowheads="1"/>
              </p:cNvSpPr>
              <p:nvPr/>
            </p:nvSpPr>
            <p:spPr bwMode="auto">
              <a:xfrm>
                <a:off x="3268" y="1720"/>
                <a:ext cx="55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2" name="Rectangle 323"/>
              <p:cNvSpPr>
                <a:spLocks noChangeArrowheads="1"/>
              </p:cNvSpPr>
              <p:nvPr/>
            </p:nvSpPr>
            <p:spPr bwMode="auto">
              <a:xfrm>
                <a:off x="3538" y="1824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7,</a:t>
                </a:r>
                <a:endParaRPr lang="en-US"/>
              </a:p>
            </p:txBody>
          </p:sp>
          <p:sp>
            <p:nvSpPr>
              <p:cNvPr id="20043" name="Rectangle 324"/>
              <p:cNvSpPr>
                <a:spLocks noChangeArrowheads="1"/>
              </p:cNvSpPr>
              <p:nvPr/>
            </p:nvSpPr>
            <p:spPr bwMode="auto">
              <a:xfrm>
                <a:off x="3631" y="1824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54</a:t>
                </a:r>
                <a:endParaRPr lang="en-US"/>
              </a:p>
            </p:txBody>
          </p:sp>
          <p:sp>
            <p:nvSpPr>
              <p:cNvPr id="20044" name="Rectangle 325"/>
              <p:cNvSpPr>
                <a:spLocks noChangeArrowheads="1"/>
              </p:cNvSpPr>
              <p:nvPr/>
            </p:nvSpPr>
            <p:spPr bwMode="auto">
              <a:xfrm>
                <a:off x="3756" y="1824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</a:t>
                </a:r>
                <a:endParaRPr lang="en-US"/>
              </a:p>
            </p:txBody>
          </p:sp>
          <p:sp>
            <p:nvSpPr>
              <p:cNvPr id="20045" name="Rectangle 326"/>
              <p:cNvSpPr>
                <a:spLocks noChangeArrowheads="1"/>
              </p:cNvSpPr>
              <p:nvPr/>
            </p:nvSpPr>
            <p:spPr bwMode="auto">
              <a:xfrm>
                <a:off x="3818" y="182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46" name="Rectangle 327"/>
              <p:cNvSpPr>
                <a:spLocks noChangeArrowheads="1"/>
              </p:cNvSpPr>
              <p:nvPr/>
            </p:nvSpPr>
            <p:spPr bwMode="auto">
              <a:xfrm>
                <a:off x="3864" y="1720"/>
                <a:ext cx="40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7" name="Rectangle 328"/>
              <p:cNvSpPr>
                <a:spLocks noChangeArrowheads="1"/>
              </p:cNvSpPr>
              <p:nvPr/>
            </p:nvSpPr>
            <p:spPr bwMode="auto">
              <a:xfrm>
                <a:off x="4318" y="1720"/>
                <a:ext cx="34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8" name="Rectangle 329"/>
              <p:cNvSpPr>
                <a:spLocks noChangeArrowheads="1"/>
              </p:cNvSpPr>
              <p:nvPr/>
            </p:nvSpPr>
            <p:spPr bwMode="auto">
              <a:xfrm>
                <a:off x="3904" y="1720"/>
                <a:ext cx="414" cy="25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9" name="Rectangle 330"/>
              <p:cNvSpPr>
                <a:spLocks noChangeArrowheads="1"/>
              </p:cNvSpPr>
              <p:nvPr/>
            </p:nvSpPr>
            <p:spPr bwMode="auto">
              <a:xfrm>
                <a:off x="4098" y="1824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1.</a:t>
                </a:r>
                <a:endParaRPr lang="en-US"/>
              </a:p>
            </p:txBody>
          </p:sp>
          <p:sp>
            <p:nvSpPr>
              <p:cNvPr id="20050" name="Rectangle 331"/>
              <p:cNvSpPr>
                <a:spLocks noChangeArrowheads="1"/>
              </p:cNvSpPr>
              <p:nvPr/>
            </p:nvSpPr>
            <p:spPr bwMode="auto">
              <a:xfrm>
                <a:off x="4192" y="1824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73</a:t>
                </a:r>
                <a:endParaRPr lang="en-US"/>
              </a:p>
            </p:txBody>
          </p:sp>
          <p:sp>
            <p:nvSpPr>
              <p:cNvPr id="20051" name="Rectangle 332"/>
              <p:cNvSpPr>
                <a:spLocks noChangeArrowheads="1"/>
              </p:cNvSpPr>
              <p:nvPr/>
            </p:nvSpPr>
            <p:spPr bwMode="auto">
              <a:xfrm>
                <a:off x="4316" y="182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52" name="Rectangle 333"/>
              <p:cNvSpPr>
                <a:spLocks noChangeArrowheads="1"/>
              </p:cNvSpPr>
              <p:nvPr/>
            </p:nvSpPr>
            <p:spPr bwMode="auto">
              <a:xfrm>
                <a:off x="4369" y="1720"/>
                <a:ext cx="792" cy="12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3" name="Rectangle 334"/>
              <p:cNvSpPr>
                <a:spLocks noChangeArrowheads="1"/>
              </p:cNvSpPr>
              <p:nvPr/>
            </p:nvSpPr>
            <p:spPr bwMode="auto">
              <a:xfrm>
                <a:off x="4369" y="1844"/>
                <a:ext cx="35" cy="12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4" name="Rectangle 335"/>
              <p:cNvSpPr>
                <a:spLocks noChangeArrowheads="1"/>
              </p:cNvSpPr>
              <p:nvPr/>
            </p:nvSpPr>
            <p:spPr bwMode="auto">
              <a:xfrm>
                <a:off x="5122" y="1844"/>
                <a:ext cx="39" cy="12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5" name="Rectangle 336"/>
              <p:cNvSpPr>
                <a:spLocks noChangeArrowheads="1"/>
              </p:cNvSpPr>
              <p:nvPr/>
            </p:nvSpPr>
            <p:spPr bwMode="auto">
              <a:xfrm>
                <a:off x="4404" y="1844"/>
                <a:ext cx="718" cy="12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6" name="Rectangle 337"/>
              <p:cNvSpPr>
                <a:spLocks noChangeArrowheads="1"/>
              </p:cNvSpPr>
              <p:nvPr/>
            </p:nvSpPr>
            <p:spPr bwMode="auto">
              <a:xfrm>
                <a:off x="4996" y="1849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87</a:t>
                </a:r>
                <a:endParaRPr lang="en-US"/>
              </a:p>
            </p:txBody>
          </p:sp>
          <p:sp>
            <p:nvSpPr>
              <p:cNvPr id="20057" name="Rectangle 338"/>
              <p:cNvSpPr>
                <a:spLocks noChangeArrowheads="1"/>
              </p:cNvSpPr>
              <p:nvPr/>
            </p:nvSpPr>
            <p:spPr bwMode="auto">
              <a:xfrm>
                <a:off x="5121" y="1849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58" name="Rectangle 339"/>
              <p:cNvSpPr>
                <a:spLocks noChangeArrowheads="1"/>
              </p:cNvSpPr>
              <p:nvPr/>
            </p:nvSpPr>
            <p:spPr bwMode="auto">
              <a:xfrm>
                <a:off x="245" y="171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9" name="Rectangle 340"/>
              <p:cNvSpPr>
                <a:spLocks noChangeArrowheads="1"/>
              </p:cNvSpPr>
              <p:nvPr/>
            </p:nvSpPr>
            <p:spPr bwMode="auto">
              <a:xfrm>
                <a:off x="251" y="1714"/>
                <a:ext cx="5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0" name="Rectangle 341"/>
              <p:cNvSpPr>
                <a:spLocks noChangeArrowheads="1"/>
              </p:cNvSpPr>
              <p:nvPr/>
            </p:nvSpPr>
            <p:spPr bwMode="auto">
              <a:xfrm>
                <a:off x="800" y="171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1" name="Rectangle 342"/>
              <p:cNvSpPr>
                <a:spLocks noChangeArrowheads="1"/>
              </p:cNvSpPr>
              <p:nvPr/>
            </p:nvSpPr>
            <p:spPr bwMode="auto">
              <a:xfrm>
                <a:off x="806" y="1714"/>
                <a:ext cx="82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2" name="Rectangle 343"/>
              <p:cNvSpPr>
                <a:spLocks noChangeArrowheads="1"/>
              </p:cNvSpPr>
              <p:nvPr/>
            </p:nvSpPr>
            <p:spPr bwMode="auto">
              <a:xfrm>
                <a:off x="1627" y="171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3" name="Rectangle 344"/>
              <p:cNvSpPr>
                <a:spLocks noChangeArrowheads="1"/>
              </p:cNvSpPr>
              <p:nvPr/>
            </p:nvSpPr>
            <p:spPr bwMode="auto">
              <a:xfrm>
                <a:off x="1633" y="1714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4" name="Rectangle 345"/>
              <p:cNvSpPr>
                <a:spLocks noChangeArrowheads="1"/>
              </p:cNvSpPr>
              <p:nvPr/>
            </p:nvSpPr>
            <p:spPr bwMode="auto">
              <a:xfrm>
                <a:off x="2061" y="1714"/>
                <a:ext cx="1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5" name="Rectangle 346"/>
              <p:cNvSpPr>
                <a:spLocks noChangeArrowheads="1"/>
              </p:cNvSpPr>
              <p:nvPr/>
            </p:nvSpPr>
            <p:spPr bwMode="auto">
              <a:xfrm>
                <a:off x="2079" y="1714"/>
                <a:ext cx="45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6" name="Rectangle 347"/>
              <p:cNvSpPr>
                <a:spLocks noChangeArrowheads="1"/>
              </p:cNvSpPr>
              <p:nvPr/>
            </p:nvSpPr>
            <p:spPr bwMode="auto">
              <a:xfrm>
                <a:off x="2531" y="171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7" name="Rectangle 348"/>
              <p:cNvSpPr>
                <a:spLocks noChangeArrowheads="1"/>
              </p:cNvSpPr>
              <p:nvPr/>
            </p:nvSpPr>
            <p:spPr bwMode="auto">
              <a:xfrm>
                <a:off x="2537" y="1714"/>
                <a:ext cx="6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8" name="Rectangle 349"/>
              <p:cNvSpPr>
                <a:spLocks noChangeArrowheads="1"/>
              </p:cNvSpPr>
              <p:nvPr/>
            </p:nvSpPr>
            <p:spPr bwMode="auto">
              <a:xfrm>
                <a:off x="3222" y="171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9" name="Rectangle 350"/>
              <p:cNvSpPr>
                <a:spLocks noChangeArrowheads="1"/>
              </p:cNvSpPr>
              <p:nvPr/>
            </p:nvSpPr>
            <p:spPr bwMode="auto">
              <a:xfrm>
                <a:off x="3228" y="1714"/>
                <a:ext cx="63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0" name="Rectangle 351"/>
              <p:cNvSpPr>
                <a:spLocks noChangeArrowheads="1"/>
              </p:cNvSpPr>
              <p:nvPr/>
            </p:nvSpPr>
            <p:spPr bwMode="auto">
              <a:xfrm>
                <a:off x="3858" y="171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1" name="Rectangle 352"/>
              <p:cNvSpPr>
                <a:spLocks noChangeArrowheads="1"/>
              </p:cNvSpPr>
              <p:nvPr/>
            </p:nvSpPr>
            <p:spPr bwMode="auto">
              <a:xfrm>
                <a:off x="3864" y="1714"/>
                <a:ext cx="48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2" name="Rectangle 353"/>
              <p:cNvSpPr>
                <a:spLocks noChangeArrowheads="1"/>
              </p:cNvSpPr>
              <p:nvPr/>
            </p:nvSpPr>
            <p:spPr bwMode="auto">
              <a:xfrm>
                <a:off x="4352" y="1714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3" name="Rectangle 354"/>
              <p:cNvSpPr>
                <a:spLocks noChangeArrowheads="1"/>
              </p:cNvSpPr>
              <p:nvPr/>
            </p:nvSpPr>
            <p:spPr bwMode="auto">
              <a:xfrm>
                <a:off x="4369" y="1714"/>
                <a:ext cx="7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4" name="Rectangle 355"/>
              <p:cNvSpPr>
                <a:spLocks noChangeArrowheads="1"/>
              </p:cNvSpPr>
              <p:nvPr/>
            </p:nvSpPr>
            <p:spPr bwMode="auto">
              <a:xfrm>
                <a:off x="5161" y="171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5" name="Rectangle 356"/>
              <p:cNvSpPr>
                <a:spLocks noChangeArrowheads="1"/>
              </p:cNvSpPr>
              <p:nvPr/>
            </p:nvSpPr>
            <p:spPr bwMode="auto">
              <a:xfrm>
                <a:off x="245" y="172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6" name="Rectangle 357"/>
              <p:cNvSpPr>
                <a:spLocks noChangeArrowheads="1"/>
              </p:cNvSpPr>
              <p:nvPr/>
            </p:nvSpPr>
            <p:spPr bwMode="auto">
              <a:xfrm>
                <a:off x="800" y="172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7" name="Rectangle 358"/>
              <p:cNvSpPr>
                <a:spLocks noChangeArrowheads="1"/>
              </p:cNvSpPr>
              <p:nvPr/>
            </p:nvSpPr>
            <p:spPr bwMode="auto">
              <a:xfrm>
                <a:off x="1627" y="172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8" name="Rectangle 359"/>
              <p:cNvSpPr>
                <a:spLocks noChangeArrowheads="1"/>
              </p:cNvSpPr>
              <p:nvPr/>
            </p:nvSpPr>
            <p:spPr bwMode="auto">
              <a:xfrm>
                <a:off x="2061" y="1720"/>
                <a:ext cx="18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9" name="Rectangle 360"/>
              <p:cNvSpPr>
                <a:spLocks noChangeArrowheads="1"/>
              </p:cNvSpPr>
              <p:nvPr/>
            </p:nvSpPr>
            <p:spPr bwMode="auto">
              <a:xfrm>
                <a:off x="2531" y="172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0" name="Rectangle 361"/>
              <p:cNvSpPr>
                <a:spLocks noChangeArrowheads="1"/>
              </p:cNvSpPr>
              <p:nvPr/>
            </p:nvSpPr>
            <p:spPr bwMode="auto">
              <a:xfrm>
                <a:off x="3222" y="172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1" name="Rectangle 362"/>
              <p:cNvSpPr>
                <a:spLocks noChangeArrowheads="1"/>
              </p:cNvSpPr>
              <p:nvPr/>
            </p:nvSpPr>
            <p:spPr bwMode="auto">
              <a:xfrm>
                <a:off x="3858" y="172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2" name="Rectangle 363"/>
              <p:cNvSpPr>
                <a:spLocks noChangeArrowheads="1"/>
              </p:cNvSpPr>
              <p:nvPr/>
            </p:nvSpPr>
            <p:spPr bwMode="auto">
              <a:xfrm>
                <a:off x="4352" y="1720"/>
                <a:ext cx="17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3" name="Rectangle 364"/>
              <p:cNvSpPr>
                <a:spLocks noChangeArrowheads="1"/>
              </p:cNvSpPr>
              <p:nvPr/>
            </p:nvSpPr>
            <p:spPr bwMode="auto">
              <a:xfrm>
                <a:off x="5161" y="172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4" name="Rectangle 365"/>
              <p:cNvSpPr>
                <a:spLocks noChangeArrowheads="1"/>
              </p:cNvSpPr>
              <p:nvPr/>
            </p:nvSpPr>
            <p:spPr bwMode="auto">
              <a:xfrm>
                <a:off x="251" y="1979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5" name="Rectangle 366"/>
              <p:cNvSpPr>
                <a:spLocks noChangeArrowheads="1"/>
              </p:cNvSpPr>
              <p:nvPr/>
            </p:nvSpPr>
            <p:spPr bwMode="auto">
              <a:xfrm>
                <a:off x="761" y="1979"/>
                <a:ext cx="39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6" name="Rectangle 367"/>
              <p:cNvSpPr>
                <a:spLocks noChangeArrowheads="1"/>
              </p:cNvSpPr>
              <p:nvPr/>
            </p:nvSpPr>
            <p:spPr bwMode="auto">
              <a:xfrm>
                <a:off x="291" y="1977"/>
                <a:ext cx="470" cy="2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7" name="Rectangle 368"/>
              <p:cNvSpPr>
                <a:spLocks noChangeArrowheads="1"/>
              </p:cNvSpPr>
              <p:nvPr/>
            </p:nvSpPr>
            <p:spPr bwMode="auto">
              <a:xfrm>
                <a:off x="468" y="2076"/>
                <a:ext cx="35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4 (75)</a:t>
                </a:r>
                <a:endParaRPr lang="en-US"/>
              </a:p>
            </p:txBody>
          </p:sp>
          <p:sp>
            <p:nvSpPr>
              <p:cNvPr id="20088" name="Rectangle 369"/>
              <p:cNvSpPr>
                <a:spLocks noChangeArrowheads="1"/>
              </p:cNvSpPr>
              <p:nvPr/>
            </p:nvSpPr>
            <p:spPr bwMode="auto">
              <a:xfrm>
                <a:off x="760" y="2076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89" name="Rectangle 370"/>
              <p:cNvSpPr>
                <a:spLocks noChangeArrowheads="1"/>
              </p:cNvSpPr>
              <p:nvPr/>
            </p:nvSpPr>
            <p:spPr bwMode="auto">
              <a:xfrm>
                <a:off x="806" y="1979"/>
                <a:ext cx="41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0" name="Rectangle 371"/>
              <p:cNvSpPr>
                <a:spLocks noChangeArrowheads="1"/>
              </p:cNvSpPr>
              <p:nvPr/>
            </p:nvSpPr>
            <p:spPr bwMode="auto">
              <a:xfrm>
                <a:off x="1587" y="1979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1" name="Rectangle 372"/>
              <p:cNvSpPr>
                <a:spLocks noChangeArrowheads="1"/>
              </p:cNvSpPr>
              <p:nvPr/>
            </p:nvSpPr>
            <p:spPr bwMode="auto">
              <a:xfrm>
                <a:off x="847" y="1977"/>
                <a:ext cx="740" cy="2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2" name="Rectangle 373"/>
              <p:cNvSpPr>
                <a:spLocks noChangeArrowheads="1"/>
              </p:cNvSpPr>
              <p:nvPr/>
            </p:nvSpPr>
            <p:spPr bwMode="auto">
              <a:xfrm>
                <a:off x="847" y="2082"/>
                <a:ext cx="397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Russia</a:t>
                </a:r>
                <a:endParaRPr lang="en-US"/>
              </a:p>
            </p:txBody>
          </p:sp>
          <p:sp>
            <p:nvSpPr>
              <p:cNvPr id="20093" name="Rectangle 374"/>
              <p:cNvSpPr>
                <a:spLocks noChangeArrowheads="1"/>
              </p:cNvSpPr>
              <p:nvPr/>
            </p:nvSpPr>
            <p:spPr bwMode="auto">
              <a:xfrm>
                <a:off x="1188" y="208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094" name="Rectangle 375"/>
              <p:cNvSpPr>
                <a:spLocks noChangeArrowheads="1"/>
              </p:cNvSpPr>
              <p:nvPr/>
            </p:nvSpPr>
            <p:spPr bwMode="auto">
              <a:xfrm>
                <a:off x="1633" y="1979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5" name="Rectangle 376"/>
              <p:cNvSpPr>
                <a:spLocks noChangeArrowheads="1"/>
              </p:cNvSpPr>
              <p:nvPr/>
            </p:nvSpPr>
            <p:spPr bwMode="auto">
              <a:xfrm>
                <a:off x="2029" y="1979"/>
                <a:ext cx="3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6" name="Rectangle 377"/>
              <p:cNvSpPr>
                <a:spLocks noChangeArrowheads="1"/>
              </p:cNvSpPr>
              <p:nvPr/>
            </p:nvSpPr>
            <p:spPr bwMode="auto">
              <a:xfrm>
                <a:off x="1673" y="1977"/>
                <a:ext cx="356" cy="2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7" name="Rectangle 378"/>
              <p:cNvSpPr>
                <a:spLocks noChangeArrowheads="1"/>
              </p:cNvSpPr>
              <p:nvPr/>
            </p:nvSpPr>
            <p:spPr bwMode="auto">
              <a:xfrm>
                <a:off x="1747" y="2082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11.</a:t>
                </a:r>
                <a:endParaRPr lang="en-US"/>
              </a:p>
            </p:txBody>
          </p:sp>
          <p:sp>
            <p:nvSpPr>
              <p:cNvPr id="20098" name="Rectangle 379"/>
              <p:cNvSpPr>
                <a:spLocks noChangeArrowheads="1"/>
              </p:cNvSpPr>
              <p:nvPr/>
            </p:nvSpPr>
            <p:spPr bwMode="auto">
              <a:xfrm>
                <a:off x="1903" y="2082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00</a:t>
                </a:r>
                <a:endParaRPr lang="en-US"/>
              </a:p>
            </p:txBody>
          </p:sp>
          <p:sp>
            <p:nvSpPr>
              <p:cNvPr id="20099" name="Rectangle 380"/>
              <p:cNvSpPr>
                <a:spLocks noChangeArrowheads="1"/>
              </p:cNvSpPr>
              <p:nvPr/>
            </p:nvSpPr>
            <p:spPr bwMode="auto">
              <a:xfrm>
                <a:off x="2027" y="208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00" name="Rectangle 381"/>
              <p:cNvSpPr>
                <a:spLocks noChangeArrowheads="1"/>
              </p:cNvSpPr>
              <p:nvPr/>
            </p:nvSpPr>
            <p:spPr bwMode="auto">
              <a:xfrm>
                <a:off x="2079" y="1979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1" name="Rectangle 382"/>
              <p:cNvSpPr>
                <a:spLocks noChangeArrowheads="1"/>
              </p:cNvSpPr>
              <p:nvPr/>
            </p:nvSpPr>
            <p:spPr bwMode="auto">
              <a:xfrm>
                <a:off x="2491" y="1979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2" name="Rectangle 383"/>
              <p:cNvSpPr>
                <a:spLocks noChangeArrowheads="1"/>
              </p:cNvSpPr>
              <p:nvPr/>
            </p:nvSpPr>
            <p:spPr bwMode="auto">
              <a:xfrm>
                <a:off x="2113" y="1977"/>
                <a:ext cx="378" cy="2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3" name="Rectangle 384"/>
              <p:cNvSpPr>
                <a:spLocks noChangeArrowheads="1"/>
              </p:cNvSpPr>
              <p:nvPr/>
            </p:nvSpPr>
            <p:spPr bwMode="auto">
              <a:xfrm>
                <a:off x="2150" y="2082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56,</a:t>
                </a:r>
                <a:endParaRPr lang="en-US"/>
              </a:p>
            </p:txBody>
          </p:sp>
          <p:sp>
            <p:nvSpPr>
              <p:cNvPr id="20104" name="Rectangle 385"/>
              <p:cNvSpPr>
                <a:spLocks noChangeArrowheads="1"/>
              </p:cNvSpPr>
              <p:nvPr/>
            </p:nvSpPr>
            <p:spPr bwMode="auto">
              <a:xfrm>
                <a:off x="2306" y="2082"/>
                <a:ext cx="2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165</a:t>
                </a:r>
                <a:endParaRPr lang="en-US"/>
              </a:p>
            </p:txBody>
          </p:sp>
          <p:sp>
            <p:nvSpPr>
              <p:cNvPr id="20105" name="Rectangle 386"/>
              <p:cNvSpPr>
                <a:spLocks noChangeArrowheads="1"/>
              </p:cNvSpPr>
              <p:nvPr/>
            </p:nvSpPr>
            <p:spPr bwMode="auto">
              <a:xfrm>
                <a:off x="2491" y="208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06" name="Rectangle 387"/>
              <p:cNvSpPr>
                <a:spLocks noChangeArrowheads="1"/>
              </p:cNvSpPr>
              <p:nvPr/>
            </p:nvSpPr>
            <p:spPr bwMode="auto">
              <a:xfrm>
                <a:off x="2537" y="1979"/>
                <a:ext cx="4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7" name="Rectangle 388"/>
              <p:cNvSpPr>
                <a:spLocks noChangeArrowheads="1"/>
              </p:cNvSpPr>
              <p:nvPr/>
            </p:nvSpPr>
            <p:spPr bwMode="auto">
              <a:xfrm>
                <a:off x="3184" y="1979"/>
                <a:ext cx="3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8" name="Rectangle 389"/>
              <p:cNvSpPr>
                <a:spLocks noChangeArrowheads="1"/>
              </p:cNvSpPr>
              <p:nvPr/>
            </p:nvSpPr>
            <p:spPr bwMode="auto">
              <a:xfrm>
                <a:off x="2579" y="1977"/>
                <a:ext cx="605" cy="2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9" name="Rectangle 390"/>
              <p:cNvSpPr>
                <a:spLocks noChangeArrowheads="1"/>
              </p:cNvSpPr>
              <p:nvPr/>
            </p:nvSpPr>
            <p:spPr bwMode="auto">
              <a:xfrm>
                <a:off x="2902" y="2082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39.</a:t>
                </a:r>
                <a:endParaRPr lang="en-US"/>
              </a:p>
            </p:txBody>
          </p:sp>
          <p:sp>
            <p:nvSpPr>
              <p:cNvPr id="20110" name="Rectangle 391"/>
              <p:cNvSpPr>
                <a:spLocks noChangeArrowheads="1"/>
              </p:cNvSpPr>
              <p:nvPr/>
            </p:nvSpPr>
            <p:spPr bwMode="auto">
              <a:xfrm>
                <a:off x="3058" y="2082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30</a:t>
                </a:r>
                <a:endParaRPr lang="en-US"/>
              </a:p>
            </p:txBody>
          </p:sp>
          <p:sp>
            <p:nvSpPr>
              <p:cNvPr id="20111" name="Rectangle 392"/>
              <p:cNvSpPr>
                <a:spLocks noChangeArrowheads="1"/>
              </p:cNvSpPr>
              <p:nvPr/>
            </p:nvSpPr>
            <p:spPr bwMode="auto">
              <a:xfrm>
                <a:off x="3182" y="208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12" name="Rectangle 393"/>
              <p:cNvSpPr>
                <a:spLocks noChangeArrowheads="1"/>
              </p:cNvSpPr>
              <p:nvPr/>
            </p:nvSpPr>
            <p:spPr bwMode="auto">
              <a:xfrm>
                <a:off x="3228" y="1979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3" name="Rectangle 394"/>
              <p:cNvSpPr>
                <a:spLocks noChangeArrowheads="1"/>
              </p:cNvSpPr>
              <p:nvPr/>
            </p:nvSpPr>
            <p:spPr bwMode="auto">
              <a:xfrm>
                <a:off x="3818" y="1979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4" name="Rectangle 395"/>
              <p:cNvSpPr>
                <a:spLocks noChangeArrowheads="1"/>
              </p:cNvSpPr>
              <p:nvPr/>
            </p:nvSpPr>
            <p:spPr bwMode="auto">
              <a:xfrm>
                <a:off x="3268" y="1977"/>
                <a:ext cx="550" cy="2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5" name="Rectangle 396"/>
              <p:cNvSpPr>
                <a:spLocks noChangeArrowheads="1"/>
              </p:cNvSpPr>
              <p:nvPr/>
            </p:nvSpPr>
            <p:spPr bwMode="auto">
              <a:xfrm>
                <a:off x="3538" y="2082"/>
                <a:ext cx="33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5,537</a:t>
                </a:r>
                <a:endParaRPr lang="en-US"/>
              </a:p>
            </p:txBody>
          </p:sp>
          <p:sp>
            <p:nvSpPr>
              <p:cNvPr id="20116" name="Rectangle 397"/>
              <p:cNvSpPr>
                <a:spLocks noChangeArrowheads="1"/>
              </p:cNvSpPr>
              <p:nvPr/>
            </p:nvSpPr>
            <p:spPr bwMode="auto">
              <a:xfrm>
                <a:off x="3818" y="208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17" name="Rectangle 398"/>
              <p:cNvSpPr>
                <a:spLocks noChangeArrowheads="1"/>
              </p:cNvSpPr>
              <p:nvPr/>
            </p:nvSpPr>
            <p:spPr bwMode="auto">
              <a:xfrm>
                <a:off x="3864" y="1979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8" name="Rectangle 399"/>
              <p:cNvSpPr>
                <a:spLocks noChangeArrowheads="1"/>
              </p:cNvSpPr>
              <p:nvPr/>
            </p:nvSpPr>
            <p:spPr bwMode="auto">
              <a:xfrm>
                <a:off x="4318" y="1979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9" name="Rectangle 400"/>
              <p:cNvSpPr>
                <a:spLocks noChangeArrowheads="1"/>
              </p:cNvSpPr>
              <p:nvPr/>
            </p:nvSpPr>
            <p:spPr bwMode="auto">
              <a:xfrm>
                <a:off x="3904" y="1977"/>
                <a:ext cx="414" cy="2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0" name="Rectangle 401"/>
              <p:cNvSpPr>
                <a:spLocks noChangeArrowheads="1"/>
              </p:cNvSpPr>
              <p:nvPr/>
            </p:nvSpPr>
            <p:spPr bwMode="auto">
              <a:xfrm>
                <a:off x="4098" y="2082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  <p:sp>
            <p:nvSpPr>
              <p:cNvPr id="20121" name="Rectangle 402"/>
              <p:cNvSpPr>
                <a:spLocks noChangeArrowheads="1"/>
              </p:cNvSpPr>
              <p:nvPr/>
            </p:nvSpPr>
            <p:spPr bwMode="auto">
              <a:xfrm>
                <a:off x="4192" y="2082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25</a:t>
                </a:r>
                <a:endParaRPr lang="en-US"/>
              </a:p>
            </p:txBody>
          </p:sp>
          <p:sp>
            <p:nvSpPr>
              <p:cNvPr id="20122" name="Rectangle 403"/>
              <p:cNvSpPr>
                <a:spLocks noChangeArrowheads="1"/>
              </p:cNvSpPr>
              <p:nvPr/>
            </p:nvSpPr>
            <p:spPr bwMode="auto">
              <a:xfrm>
                <a:off x="4316" y="208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23" name="Rectangle 404"/>
              <p:cNvSpPr>
                <a:spLocks noChangeArrowheads="1"/>
              </p:cNvSpPr>
              <p:nvPr/>
            </p:nvSpPr>
            <p:spPr bwMode="auto">
              <a:xfrm>
                <a:off x="4369" y="1979"/>
                <a:ext cx="792" cy="12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4" name="Rectangle 405"/>
              <p:cNvSpPr>
                <a:spLocks noChangeArrowheads="1"/>
              </p:cNvSpPr>
              <p:nvPr/>
            </p:nvSpPr>
            <p:spPr bwMode="auto">
              <a:xfrm>
                <a:off x="4369" y="2102"/>
                <a:ext cx="35" cy="1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5" name="Rectangle 406"/>
              <p:cNvSpPr>
                <a:spLocks noChangeArrowheads="1"/>
              </p:cNvSpPr>
              <p:nvPr/>
            </p:nvSpPr>
            <p:spPr bwMode="auto">
              <a:xfrm>
                <a:off x="5122" y="2102"/>
                <a:ext cx="39" cy="1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6" name="Rectangle 407"/>
              <p:cNvSpPr>
                <a:spLocks noChangeArrowheads="1"/>
              </p:cNvSpPr>
              <p:nvPr/>
            </p:nvSpPr>
            <p:spPr bwMode="auto">
              <a:xfrm>
                <a:off x="4404" y="2102"/>
                <a:ext cx="718" cy="1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7" name="Rectangle 408"/>
              <p:cNvSpPr>
                <a:spLocks noChangeArrowheads="1"/>
              </p:cNvSpPr>
              <p:nvPr/>
            </p:nvSpPr>
            <p:spPr bwMode="auto">
              <a:xfrm>
                <a:off x="4996" y="2107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20128" name="Rectangle 409"/>
              <p:cNvSpPr>
                <a:spLocks noChangeArrowheads="1"/>
              </p:cNvSpPr>
              <p:nvPr/>
            </p:nvSpPr>
            <p:spPr bwMode="auto">
              <a:xfrm>
                <a:off x="5059" y="2107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20129" name="Rectangle 410"/>
              <p:cNvSpPr>
                <a:spLocks noChangeArrowheads="1"/>
              </p:cNvSpPr>
              <p:nvPr/>
            </p:nvSpPr>
            <p:spPr bwMode="auto">
              <a:xfrm>
                <a:off x="5121" y="2107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20130" name="Rectangle 411"/>
              <p:cNvSpPr>
                <a:spLocks noChangeArrowheads="1"/>
              </p:cNvSpPr>
              <p:nvPr/>
            </p:nvSpPr>
            <p:spPr bwMode="auto">
              <a:xfrm>
                <a:off x="245" y="1972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1" name="Rectangle 412"/>
              <p:cNvSpPr>
                <a:spLocks noChangeArrowheads="1"/>
              </p:cNvSpPr>
              <p:nvPr/>
            </p:nvSpPr>
            <p:spPr bwMode="auto">
              <a:xfrm>
                <a:off x="251" y="1972"/>
                <a:ext cx="549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2" name="Rectangle 413"/>
              <p:cNvSpPr>
                <a:spLocks noChangeArrowheads="1"/>
              </p:cNvSpPr>
              <p:nvPr/>
            </p:nvSpPr>
            <p:spPr bwMode="auto">
              <a:xfrm>
                <a:off x="800" y="1972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3" name="Rectangle 414"/>
              <p:cNvSpPr>
                <a:spLocks noChangeArrowheads="1"/>
              </p:cNvSpPr>
              <p:nvPr/>
            </p:nvSpPr>
            <p:spPr bwMode="auto">
              <a:xfrm>
                <a:off x="806" y="1972"/>
                <a:ext cx="82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4" name="Rectangle 415"/>
              <p:cNvSpPr>
                <a:spLocks noChangeArrowheads="1"/>
              </p:cNvSpPr>
              <p:nvPr/>
            </p:nvSpPr>
            <p:spPr bwMode="auto">
              <a:xfrm>
                <a:off x="1627" y="1972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5" name="Rectangle 416"/>
              <p:cNvSpPr>
                <a:spLocks noChangeArrowheads="1"/>
              </p:cNvSpPr>
              <p:nvPr/>
            </p:nvSpPr>
            <p:spPr bwMode="auto">
              <a:xfrm>
                <a:off x="1633" y="1972"/>
                <a:ext cx="42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6" name="Rectangle 417"/>
              <p:cNvSpPr>
                <a:spLocks noChangeArrowheads="1"/>
              </p:cNvSpPr>
              <p:nvPr/>
            </p:nvSpPr>
            <p:spPr bwMode="auto">
              <a:xfrm>
                <a:off x="2061" y="1972"/>
                <a:ext cx="1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7" name="Rectangle 418"/>
              <p:cNvSpPr>
                <a:spLocks noChangeArrowheads="1"/>
              </p:cNvSpPr>
              <p:nvPr/>
            </p:nvSpPr>
            <p:spPr bwMode="auto">
              <a:xfrm>
                <a:off x="2079" y="1972"/>
                <a:ext cx="45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8" name="Rectangle 419"/>
              <p:cNvSpPr>
                <a:spLocks noChangeArrowheads="1"/>
              </p:cNvSpPr>
              <p:nvPr/>
            </p:nvSpPr>
            <p:spPr bwMode="auto">
              <a:xfrm>
                <a:off x="2531" y="1972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9" name="Rectangle 420"/>
              <p:cNvSpPr>
                <a:spLocks noChangeArrowheads="1"/>
              </p:cNvSpPr>
              <p:nvPr/>
            </p:nvSpPr>
            <p:spPr bwMode="auto">
              <a:xfrm>
                <a:off x="2537" y="1972"/>
                <a:ext cx="68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0" name="Rectangle 421"/>
              <p:cNvSpPr>
                <a:spLocks noChangeArrowheads="1"/>
              </p:cNvSpPr>
              <p:nvPr/>
            </p:nvSpPr>
            <p:spPr bwMode="auto">
              <a:xfrm>
                <a:off x="3222" y="1972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23"/>
            <p:cNvGrpSpPr>
              <a:grpSpLocks/>
            </p:cNvGrpSpPr>
            <p:nvPr/>
          </p:nvGrpSpPr>
          <p:grpSpPr bwMode="auto">
            <a:xfrm>
              <a:off x="245" y="1972"/>
              <a:ext cx="4958" cy="1036"/>
              <a:chOff x="245" y="1972"/>
              <a:chExt cx="4958" cy="1036"/>
            </a:xfrm>
          </p:grpSpPr>
          <p:sp>
            <p:nvSpPr>
              <p:cNvPr id="19741" name="Rectangle 423"/>
              <p:cNvSpPr>
                <a:spLocks noChangeArrowheads="1"/>
              </p:cNvSpPr>
              <p:nvPr/>
            </p:nvSpPr>
            <p:spPr bwMode="auto">
              <a:xfrm>
                <a:off x="3228" y="1972"/>
                <a:ext cx="63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2" name="Rectangle 424"/>
              <p:cNvSpPr>
                <a:spLocks noChangeArrowheads="1"/>
              </p:cNvSpPr>
              <p:nvPr/>
            </p:nvSpPr>
            <p:spPr bwMode="auto">
              <a:xfrm>
                <a:off x="3858" y="1972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3" name="Rectangle 425"/>
              <p:cNvSpPr>
                <a:spLocks noChangeArrowheads="1"/>
              </p:cNvSpPr>
              <p:nvPr/>
            </p:nvSpPr>
            <p:spPr bwMode="auto">
              <a:xfrm>
                <a:off x="3864" y="1972"/>
                <a:ext cx="488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4" name="Rectangle 426"/>
              <p:cNvSpPr>
                <a:spLocks noChangeArrowheads="1"/>
              </p:cNvSpPr>
              <p:nvPr/>
            </p:nvSpPr>
            <p:spPr bwMode="auto">
              <a:xfrm>
                <a:off x="4352" y="1972"/>
                <a:ext cx="17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5" name="Rectangle 427"/>
              <p:cNvSpPr>
                <a:spLocks noChangeArrowheads="1"/>
              </p:cNvSpPr>
              <p:nvPr/>
            </p:nvSpPr>
            <p:spPr bwMode="auto">
              <a:xfrm>
                <a:off x="4369" y="1972"/>
                <a:ext cx="79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6" name="Rectangle 428"/>
              <p:cNvSpPr>
                <a:spLocks noChangeArrowheads="1"/>
              </p:cNvSpPr>
              <p:nvPr/>
            </p:nvSpPr>
            <p:spPr bwMode="auto">
              <a:xfrm>
                <a:off x="5161" y="1972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7" name="Rectangle 429"/>
              <p:cNvSpPr>
                <a:spLocks noChangeArrowheads="1"/>
              </p:cNvSpPr>
              <p:nvPr/>
            </p:nvSpPr>
            <p:spPr bwMode="auto">
              <a:xfrm>
                <a:off x="245" y="1977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8" name="Rectangle 430"/>
              <p:cNvSpPr>
                <a:spLocks noChangeArrowheads="1"/>
              </p:cNvSpPr>
              <p:nvPr/>
            </p:nvSpPr>
            <p:spPr bwMode="auto">
              <a:xfrm>
                <a:off x="800" y="1977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9" name="Rectangle 431"/>
              <p:cNvSpPr>
                <a:spLocks noChangeArrowheads="1"/>
              </p:cNvSpPr>
              <p:nvPr/>
            </p:nvSpPr>
            <p:spPr bwMode="auto">
              <a:xfrm>
                <a:off x="1627" y="1977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0" name="Rectangle 432"/>
              <p:cNvSpPr>
                <a:spLocks noChangeArrowheads="1"/>
              </p:cNvSpPr>
              <p:nvPr/>
            </p:nvSpPr>
            <p:spPr bwMode="auto">
              <a:xfrm>
                <a:off x="2061" y="1977"/>
                <a:ext cx="18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1" name="Rectangle 433"/>
              <p:cNvSpPr>
                <a:spLocks noChangeArrowheads="1"/>
              </p:cNvSpPr>
              <p:nvPr/>
            </p:nvSpPr>
            <p:spPr bwMode="auto">
              <a:xfrm>
                <a:off x="2531" y="1977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2" name="Rectangle 434"/>
              <p:cNvSpPr>
                <a:spLocks noChangeArrowheads="1"/>
              </p:cNvSpPr>
              <p:nvPr/>
            </p:nvSpPr>
            <p:spPr bwMode="auto">
              <a:xfrm>
                <a:off x="3222" y="1977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3" name="Rectangle 435"/>
              <p:cNvSpPr>
                <a:spLocks noChangeArrowheads="1"/>
              </p:cNvSpPr>
              <p:nvPr/>
            </p:nvSpPr>
            <p:spPr bwMode="auto">
              <a:xfrm>
                <a:off x="3858" y="1977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4" name="Rectangle 436"/>
              <p:cNvSpPr>
                <a:spLocks noChangeArrowheads="1"/>
              </p:cNvSpPr>
              <p:nvPr/>
            </p:nvSpPr>
            <p:spPr bwMode="auto">
              <a:xfrm>
                <a:off x="4352" y="1977"/>
                <a:ext cx="17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5" name="Rectangle 437"/>
              <p:cNvSpPr>
                <a:spLocks noChangeArrowheads="1"/>
              </p:cNvSpPr>
              <p:nvPr/>
            </p:nvSpPr>
            <p:spPr bwMode="auto">
              <a:xfrm>
                <a:off x="5161" y="1977"/>
                <a:ext cx="6" cy="25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6" name="Rectangle 438"/>
              <p:cNvSpPr>
                <a:spLocks noChangeArrowheads="1"/>
              </p:cNvSpPr>
              <p:nvPr/>
            </p:nvSpPr>
            <p:spPr bwMode="auto">
              <a:xfrm>
                <a:off x="251" y="2237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7" name="Rectangle 439"/>
              <p:cNvSpPr>
                <a:spLocks noChangeArrowheads="1"/>
              </p:cNvSpPr>
              <p:nvPr/>
            </p:nvSpPr>
            <p:spPr bwMode="auto">
              <a:xfrm>
                <a:off x="761" y="2237"/>
                <a:ext cx="39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8" name="Rectangle 440"/>
              <p:cNvSpPr>
                <a:spLocks noChangeArrowheads="1"/>
              </p:cNvSpPr>
              <p:nvPr/>
            </p:nvSpPr>
            <p:spPr bwMode="auto">
              <a:xfrm>
                <a:off x="291" y="2237"/>
                <a:ext cx="47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9" name="Rectangle 441"/>
              <p:cNvSpPr>
                <a:spLocks noChangeArrowheads="1"/>
              </p:cNvSpPr>
              <p:nvPr/>
            </p:nvSpPr>
            <p:spPr bwMode="auto">
              <a:xfrm>
                <a:off x="468" y="2335"/>
                <a:ext cx="35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5 (65)</a:t>
                </a:r>
                <a:endParaRPr lang="en-US"/>
              </a:p>
            </p:txBody>
          </p:sp>
          <p:sp>
            <p:nvSpPr>
              <p:cNvPr id="19760" name="Rectangle 442"/>
              <p:cNvSpPr>
                <a:spLocks noChangeArrowheads="1"/>
              </p:cNvSpPr>
              <p:nvPr/>
            </p:nvSpPr>
            <p:spPr bwMode="auto">
              <a:xfrm>
                <a:off x="760" y="2335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61" name="Rectangle 443"/>
              <p:cNvSpPr>
                <a:spLocks noChangeArrowheads="1"/>
              </p:cNvSpPr>
              <p:nvPr/>
            </p:nvSpPr>
            <p:spPr bwMode="auto">
              <a:xfrm>
                <a:off x="806" y="2237"/>
                <a:ext cx="41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2" name="Rectangle 444"/>
              <p:cNvSpPr>
                <a:spLocks noChangeArrowheads="1"/>
              </p:cNvSpPr>
              <p:nvPr/>
            </p:nvSpPr>
            <p:spPr bwMode="auto">
              <a:xfrm>
                <a:off x="1587" y="2237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3" name="Rectangle 445"/>
              <p:cNvSpPr>
                <a:spLocks noChangeArrowheads="1"/>
              </p:cNvSpPr>
              <p:nvPr/>
            </p:nvSpPr>
            <p:spPr bwMode="auto">
              <a:xfrm>
                <a:off x="847" y="2237"/>
                <a:ext cx="7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4" name="Rectangle 446"/>
              <p:cNvSpPr>
                <a:spLocks noChangeArrowheads="1"/>
              </p:cNvSpPr>
              <p:nvPr/>
            </p:nvSpPr>
            <p:spPr bwMode="auto">
              <a:xfrm>
                <a:off x="847" y="2341"/>
                <a:ext cx="54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Honduras</a:t>
                </a:r>
                <a:endParaRPr lang="en-US"/>
              </a:p>
            </p:txBody>
          </p:sp>
          <p:sp>
            <p:nvSpPr>
              <p:cNvPr id="19765" name="Rectangle 447"/>
              <p:cNvSpPr>
                <a:spLocks noChangeArrowheads="1"/>
              </p:cNvSpPr>
              <p:nvPr/>
            </p:nvSpPr>
            <p:spPr bwMode="auto">
              <a:xfrm>
                <a:off x="1331" y="2341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66" name="Rectangle 448"/>
              <p:cNvSpPr>
                <a:spLocks noChangeArrowheads="1"/>
              </p:cNvSpPr>
              <p:nvPr/>
            </p:nvSpPr>
            <p:spPr bwMode="auto">
              <a:xfrm>
                <a:off x="1633" y="2237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7" name="Rectangle 449"/>
              <p:cNvSpPr>
                <a:spLocks noChangeArrowheads="1"/>
              </p:cNvSpPr>
              <p:nvPr/>
            </p:nvSpPr>
            <p:spPr bwMode="auto">
              <a:xfrm>
                <a:off x="2029" y="2237"/>
                <a:ext cx="3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8" name="Rectangle 450"/>
              <p:cNvSpPr>
                <a:spLocks noChangeArrowheads="1"/>
              </p:cNvSpPr>
              <p:nvPr/>
            </p:nvSpPr>
            <p:spPr bwMode="auto">
              <a:xfrm>
                <a:off x="1673" y="2237"/>
                <a:ext cx="356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9" name="Rectangle 451"/>
              <p:cNvSpPr>
                <a:spLocks noChangeArrowheads="1"/>
              </p:cNvSpPr>
              <p:nvPr/>
            </p:nvSpPr>
            <p:spPr bwMode="auto">
              <a:xfrm>
                <a:off x="1747" y="2341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14.</a:t>
                </a:r>
                <a:endParaRPr lang="en-US"/>
              </a:p>
            </p:txBody>
          </p:sp>
          <p:sp>
            <p:nvSpPr>
              <p:cNvPr id="19770" name="Rectangle 452"/>
              <p:cNvSpPr>
                <a:spLocks noChangeArrowheads="1"/>
              </p:cNvSpPr>
              <p:nvPr/>
            </p:nvSpPr>
            <p:spPr bwMode="auto">
              <a:xfrm>
                <a:off x="1903" y="2341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67</a:t>
                </a:r>
                <a:endParaRPr lang="en-US"/>
              </a:p>
            </p:txBody>
          </p:sp>
          <p:sp>
            <p:nvSpPr>
              <p:cNvPr id="19771" name="Rectangle 453"/>
              <p:cNvSpPr>
                <a:spLocks noChangeArrowheads="1"/>
              </p:cNvSpPr>
              <p:nvPr/>
            </p:nvSpPr>
            <p:spPr bwMode="auto">
              <a:xfrm>
                <a:off x="2027" y="2341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72" name="Rectangle 454"/>
              <p:cNvSpPr>
                <a:spLocks noChangeArrowheads="1"/>
              </p:cNvSpPr>
              <p:nvPr/>
            </p:nvSpPr>
            <p:spPr bwMode="auto">
              <a:xfrm>
                <a:off x="2079" y="2237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" name="Rectangle 455"/>
              <p:cNvSpPr>
                <a:spLocks noChangeArrowheads="1"/>
              </p:cNvSpPr>
              <p:nvPr/>
            </p:nvSpPr>
            <p:spPr bwMode="auto">
              <a:xfrm>
                <a:off x="2491" y="2237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" name="Rectangle 456"/>
              <p:cNvSpPr>
                <a:spLocks noChangeArrowheads="1"/>
              </p:cNvSpPr>
              <p:nvPr/>
            </p:nvSpPr>
            <p:spPr bwMode="auto">
              <a:xfrm>
                <a:off x="2113" y="2237"/>
                <a:ext cx="37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5" name="Rectangle 457"/>
              <p:cNvSpPr>
                <a:spLocks noChangeArrowheads="1"/>
              </p:cNvSpPr>
              <p:nvPr/>
            </p:nvSpPr>
            <p:spPr bwMode="auto">
              <a:xfrm>
                <a:off x="2304" y="2341"/>
                <a:ext cx="2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139</a:t>
                </a:r>
                <a:endParaRPr lang="en-US"/>
              </a:p>
            </p:txBody>
          </p:sp>
          <p:sp>
            <p:nvSpPr>
              <p:cNvPr id="19776" name="Rectangle 458"/>
              <p:cNvSpPr>
                <a:spLocks noChangeArrowheads="1"/>
              </p:cNvSpPr>
              <p:nvPr/>
            </p:nvSpPr>
            <p:spPr bwMode="auto">
              <a:xfrm>
                <a:off x="2491" y="2341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77" name="Rectangle 459"/>
              <p:cNvSpPr>
                <a:spLocks noChangeArrowheads="1"/>
              </p:cNvSpPr>
              <p:nvPr/>
            </p:nvSpPr>
            <p:spPr bwMode="auto">
              <a:xfrm>
                <a:off x="2537" y="2237"/>
                <a:ext cx="4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8" name="Rectangle 460"/>
              <p:cNvSpPr>
                <a:spLocks noChangeArrowheads="1"/>
              </p:cNvSpPr>
              <p:nvPr/>
            </p:nvSpPr>
            <p:spPr bwMode="auto">
              <a:xfrm>
                <a:off x="3184" y="2237"/>
                <a:ext cx="3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9" name="Rectangle 461"/>
              <p:cNvSpPr>
                <a:spLocks noChangeArrowheads="1"/>
              </p:cNvSpPr>
              <p:nvPr/>
            </p:nvSpPr>
            <p:spPr bwMode="auto">
              <a:xfrm>
                <a:off x="2579" y="2237"/>
                <a:ext cx="605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0" name="Rectangle 462"/>
              <p:cNvSpPr>
                <a:spLocks noChangeArrowheads="1"/>
              </p:cNvSpPr>
              <p:nvPr/>
            </p:nvSpPr>
            <p:spPr bwMode="auto">
              <a:xfrm>
                <a:off x="2964" y="2341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1.</a:t>
                </a:r>
                <a:endParaRPr lang="en-US"/>
              </a:p>
            </p:txBody>
          </p:sp>
          <p:sp>
            <p:nvSpPr>
              <p:cNvPr id="19781" name="Rectangle 463"/>
              <p:cNvSpPr>
                <a:spLocks noChangeArrowheads="1"/>
              </p:cNvSpPr>
              <p:nvPr/>
            </p:nvSpPr>
            <p:spPr bwMode="auto">
              <a:xfrm>
                <a:off x="3058" y="2341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73</a:t>
                </a:r>
                <a:endParaRPr lang="en-US"/>
              </a:p>
            </p:txBody>
          </p:sp>
          <p:sp>
            <p:nvSpPr>
              <p:cNvPr id="19782" name="Rectangle 464"/>
              <p:cNvSpPr>
                <a:spLocks noChangeArrowheads="1"/>
              </p:cNvSpPr>
              <p:nvPr/>
            </p:nvSpPr>
            <p:spPr bwMode="auto">
              <a:xfrm>
                <a:off x="3182" y="2341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83" name="Rectangle 465"/>
              <p:cNvSpPr>
                <a:spLocks noChangeArrowheads="1"/>
              </p:cNvSpPr>
              <p:nvPr/>
            </p:nvSpPr>
            <p:spPr bwMode="auto">
              <a:xfrm>
                <a:off x="3228" y="2237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4" name="Rectangle 466"/>
              <p:cNvSpPr>
                <a:spLocks noChangeArrowheads="1"/>
              </p:cNvSpPr>
              <p:nvPr/>
            </p:nvSpPr>
            <p:spPr bwMode="auto">
              <a:xfrm>
                <a:off x="3818" y="2237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5" name="Rectangle 467"/>
              <p:cNvSpPr>
                <a:spLocks noChangeArrowheads="1"/>
              </p:cNvSpPr>
              <p:nvPr/>
            </p:nvSpPr>
            <p:spPr bwMode="auto">
              <a:xfrm>
                <a:off x="3268" y="2237"/>
                <a:ext cx="55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6" name="Rectangle 468"/>
              <p:cNvSpPr>
                <a:spLocks noChangeArrowheads="1"/>
              </p:cNvSpPr>
              <p:nvPr/>
            </p:nvSpPr>
            <p:spPr bwMode="auto">
              <a:xfrm>
                <a:off x="3631" y="2341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19787" name="Rectangle 469"/>
              <p:cNvSpPr>
                <a:spLocks noChangeArrowheads="1"/>
              </p:cNvSpPr>
              <p:nvPr/>
            </p:nvSpPr>
            <p:spPr bwMode="auto">
              <a:xfrm>
                <a:off x="3693" y="2341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20</a:t>
                </a:r>
                <a:endParaRPr lang="en-US"/>
              </a:p>
            </p:txBody>
          </p:sp>
          <p:sp>
            <p:nvSpPr>
              <p:cNvPr id="19788" name="Rectangle 470"/>
              <p:cNvSpPr>
                <a:spLocks noChangeArrowheads="1"/>
              </p:cNvSpPr>
              <p:nvPr/>
            </p:nvSpPr>
            <p:spPr bwMode="auto">
              <a:xfrm>
                <a:off x="3818" y="2341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89" name="Rectangle 471"/>
              <p:cNvSpPr>
                <a:spLocks noChangeArrowheads="1"/>
              </p:cNvSpPr>
              <p:nvPr/>
            </p:nvSpPr>
            <p:spPr bwMode="auto">
              <a:xfrm>
                <a:off x="3864" y="2237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0" name="Rectangle 472"/>
              <p:cNvSpPr>
                <a:spLocks noChangeArrowheads="1"/>
              </p:cNvSpPr>
              <p:nvPr/>
            </p:nvSpPr>
            <p:spPr bwMode="auto">
              <a:xfrm>
                <a:off x="4318" y="2237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1" name="Rectangle 473"/>
              <p:cNvSpPr>
                <a:spLocks noChangeArrowheads="1"/>
              </p:cNvSpPr>
              <p:nvPr/>
            </p:nvSpPr>
            <p:spPr bwMode="auto">
              <a:xfrm>
                <a:off x="3904" y="2237"/>
                <a:ext cx="41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2" name="Rectangle 474"/>
              <p:cNvSpPr>
                <a:spLocks noChangeArrowheads="1"/>
              </p:cNvSpPr>
              <p:nvPr/>
            </p:nvSpPr>
            <p:spPr bwMode="auto">
              <a:xfrm>
                <a:off x="4098" y="2341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  <p:sp>
            <p:nvSpPr>
              <p:cNvPr id="19793" name="Rectangle 475"/>
              <p:cNvSpPr>
                <a:spLocks noChangeArrowheads="1"/>
              </p:cNvSpPr>
              <p:nvPr/>
            </p:nvSpPr>
            <p:spPr bwMode="auto">
              <a:xfrm>
                <a:off x="4192" y="2341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65</a:t>
                </a:r>
                <a:endParaRPr lang="en-US"/>
              </a:p>
            </p:txBody>
          </p:sp>
          <p:sp>
            <p:nvSpPr>
              <p:cNvPr id="19794" name="Rectangle 476"/>
              <p:cNvSpPr>
                <a:spLocks noChangeArrowheads="1"/>
              </p:cNvSpPr>
              <p:nvPr/>
            </p:nvSpPr>
            <p:spPr bwMode="auto">
              <a:xfrm>
                <a:off x="4316" y="2341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95" name="Rectangle 477"/>
              <p:cNvSpPr>
                <a:spLocks noChangeArrowheads="1"/>
              </p:cNvSpPr>
              <p:nvPr/>
            </p:nvSpPr>
            <p:spPr bwMode="auto">
              <a:xfrm>
                <a:off x="4369" y="2237"/>
                <a:ext cx="792" cy="12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6" name="Rectangle 478"/>
              <p:cNvSpPr>
                <a:spLocks noChangeArrowheads="1"/>
              </p:cNvSpPr>
              <p:nvPr/>
            </p:nvSpPr>
            <p:spPr bwMode="auto">
              <a:xfrm>
                <a:off x="4369" y="2361"/>
                <a:ext cx="35" cy="1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7" name="Rectangle 479"/>
              <p:cNvSpPr>
                <a:spLocks noChangeArrowheads="1"/>
              </p:cNvSpPr>
              <p:nvPr/>
            </p:nvSpPr>
            <p:spPr bwMode="auto">
              <a:xfrm>
                <a:off x="5122" y="2361"/>
                <a:ext cx="39" cy="1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8" name="Rectangle 480"/>
              <p:cNvSpPr>
                <a:spLocks noChangeArrowheads="1"/>
              </p:cNvSpPr>
              <p:nvPr/>
            </p:nvSpPr>
            <p:spPr bwMode="auto">
              <a:xfrm>
                <a:off x="4404" y="2361"/>
                <a:ext cx="718" cy="1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9" name="Rectangle 481"/>
              <p:cNvSpPr>
                <a:spLocks noChangeArrowheads="1"/>
              </p:cNvSpPr>
              <p:nvPr/>
            </p:nvSpPr>
            <p:spPr bwMode="auto">
              <a:xfrm>
                <a:off x="4934" y="2366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19800" name="Rectangle 482"/>
              <p:cNvSpPr>
                <a:spLocks noChangeArrowheads="1"/>
              </p:cNvSpPr>
              <p:nvPr/>
            </p:nvSpPr>
            <p:spPr bwMode="auto">
              <a:xfrm>
                <a:off x="4996" y="236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21</a:t>
                </a:r>
                <a:endParaRPr lang="en-US"/>
              </a:p>
            </p:txBody>
          </p:sp>
          <p:sp>
            <p:nvSpPr>
              <p:cNvPr id="19801" name="Rectangle 483"/>
              <p:cNvSpPr>
                <a:spLocks noChangeArrowheads="1"/>
              </p:cNvSpPr>
              <p:nvPr/>
            </p:nvSpPr>
            <p:spPr bwMode="auto">
              <a:xfrm>
                <a:off x="5121" y="236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802" name="Rectangle 484"/>
              <p:cNvSpPr>
                <a:spLocks noChangeArrowheads="1"/>
              </p:cNvSpPr>
              <p:nvPr/>
            </p:nvSpPr>
            <p:spPr bwMode="auto">
              <a:xfrm>
                <a:off x="245" y="223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Rectangle 485"/>
              <p:cNvSpPr>
                <a:spLocks noChangeArrowheads="1"/>
              </p:cNvSpPr>
              <p:nvPr/>
            </p:nvSpPr>
            <p:spPr bwMode="auto">
              <a:xfrm>
                <a:off x="251" y="2231"/>
                <a:ext cx="5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Rectangle 486"/>
              <p:cNvSpPr>
                <a:spLocks noChangeArrowheads="1"/>
              </p:cNvSpPr>
              <p:nvPr/>
            </p:nvSpPr>
            <p:spPr bwMode="auto">
              <a:xfrm>
                <a:off x="800" y="223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Rectangle 487"/>
              <p:cNvSpPr>
                <a:spLocks noChangeArrowheads="1"/>
              </p:cNvSpPr>
              <p:nvPr/>
            </p:nvSpPr>
            <p:spPr bwMode="auto">
              <a:xfrm>
                <a:off x="806" y="2231"/>
                <a:ext cx="82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Rectangle 488"/>
              <p:cNvSpPr>
                <a:spLocks noChangeArrowheads="1"/>
              </p:cNvSpPr>
              <p:nvPr/>
            </p:nvSpPr>
            <p:spPr bwMode="auto">
              <a:xfrm>
                <a:off x="1627" y="223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Rectangle 489"/>
              <p:cNvSpPr>
                <a:spLocks noChangeArrowheads="1"/>
              </p:cNvSpPr>
              <p:nvPr/>
            </p:nvSpPr>
            <p:spPr bwMode="auto">
              <a:xfrm>
                <a:off x="1633" y="2231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Rectangle 490"/>
              <p:cNvSpPr>
                <a:spLocks noChangeArrowheads="1"/>
              </p:cNvSpPr>
              <p:nvPr/>
            </p:nvSpPr>
            <p:spPr bwMode="auto">
              <a:xfrm>
                <a:off x="2061" y="2231"/>
                <a:ext cx="1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Rectangle 491"/>
              <p:cNvSpPr>
                <a:spLocks noChangeArrowheads="1"/>
              </p:cNvSpPr>
              <p:nvPr/>
            </p:nvSpPr>
            <p:spPr bwMode="auto">
              <a:xfrm>
                <a:off x="2079" y="2231"/>
                <a:ext cx="45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Rectangle 492"/>
              <p:cNvSpPr>
                <a:spLocks noChangeArrowheads="1"/>
              </p:cNvSpPr>
              <p:nvPr/>
            </p:nvSpPr>
            <p:spPr bwMode="auto">
              <a:xfrm>
                <a:off x="2531" y="223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Rectangle 493"/>
              <p:cNvSpPr>
                <a:spLocks noChangeArrowheads="1"/>
              </p:cNvSpPr>
              <p:nvPr/>
            </p:nvSpPr>
            <p:spPr bwMode="auto">
              <a:xfrm>
                <a:off x="2537" y="2231"/>
                <a:ext cx="6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Rectangle 494"/>
              <p:cNvSpPr>
                <a:spLocks noChangeArrowheads="1"/>
              </p:cNvSpPr>
              <p:nvPr/>
            </p:nvSpPr>
            <p:spPr bwMode="auto">
              <a:xfrm>
                <a:off x="3222" y="223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Rectangle 495"/>
              <p:cNvSpPr>
                <a:spLocks noChangeArrowheads="1"/>
              </p:cNvSpPr>
              <p:nvPr/>
            </p:nvSpPr>
            <p:spPr bwMode="auto">
              <a:xfrm>
                <a:off x="3228" y="2231"/>
                <a:ext cx="63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Rectangle 496"/>
              <p:cNvSpPr>
                <a:spLocks noChangeArrowheads="1"/>
              </p:cNvSpPr>
              <p:nvPr/>
            </p:nvSpPr>
            <p:spPr bwMode="auto">
              <a:xfrm>
                <a:off x="3858" y="223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Rectangle 497"/>
              <p:cNvSpPr>
                <a:spLocks noChangeArrowheads="1"/>
              </p:cNvSpPr>
              <p:nvPr/>
            </p:nvSpPr>
            <p:spPr bwMode="auto">
              <a:xfrm>
                <a:off x="3864" y="2231"/>
                <a:ext cx="48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Rectangle 498"/>
              <p:cNvSpPr>
                <a:spLocks noChangeArrowheads="1"/>
              </p:cNvSpPr>
              <p:nvPr/>
            </p:nvSpPr>
            <p:spPr bwMode="auto">
              <a:xfrm>
                <a:off x="4352" y="2231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Rectangle 499"/>
              <p:cNvSpPr>
                <a:spLocks noChangeArrowheads="1"/>
              </p:cNvSpPr>
              <p:nvPr/>
            </p:nvSpPr>
            <p:spPr bwMode="auto">
              <a:xfrm>
                <a:off x="4369" y="2231"/>
                <a:ext cx="7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Rectangle 500"/>
              <p:cNvSpPr>
                <a:spLocks noChangeArrowheads="1"/>
              </p:cNvSpPr>
              <p:nvPr/>
            </p:nvSpPr>
            <p:spPr bwMode="auto">
              <a:xfrm>
                <a:off x="5161" y="2231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Rectangle 501"/>
              <p:cNvSpPr>
                <a:spLocks noChangeArrowheads="1"/>
              </p:cNvSpPr>
              <p:nvPr/>
            </p:nvSpPr>
            <p:spPr bwMode="auto">
              <a:xfrm>
                <a:off x="245" y="2237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Rectangle 502"/>
              <p:cNvSpPr>
                <a:spLocks noChangeArrowheads="1"/>
              </p:cNvSpPr>
              <p:nvPr/>
            </p:nvSpPr>
            <p:spPr bwMode="auto">
              <a:xfrm>
                <a:off x="800" y="2237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Rectangle 503"/>
              <p:cNvSpPr>
                <a:spLocks noChangeArrowheads="1"/>
              </p:cNvSpPr>
              <p:nvPr/>
            </p:nvSpPr>
            <p:spPr bwMode="auto">
              <a:xfrm>
                <a:off x="1627" y="2237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504"/>
              <p:cNvSpPr>
                <a:spLocks noChangeArrowheads="1"/>
              </p:cNvSpPr>
              <p:nvPr/>
            </p:nvSpPr>
            <p:spPr bwMode="auto">
              <a:xfrm>
                <a:off x="2061" y="2237"/>
                <a:ext cx="18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3" name="Rectangle 505"/>
              <p:cNvSpPr>
                <a:spLocks noChangeArrowheads="1"/>
              </p:cNvSpPr>
              <p:nvPr/>
            </p:nvSpPr>
            <p:spPr bwMode="auto">
              <a:xfrm>
                <a:off x="2531" y="2237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506"/>
              <p:cNvSpPr>
                <a:spLocks noChangeArrowheads="1"/>
              </p:cNvSpPr>
              <p:nvPr/>
            </p:nvSpPr>
            <p:spPr bwMode="auto">
              <a:xfrm>
                <a:off x="3222" y="2237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5" name="Rectangle 507"/>
              <p:cNvSpPr>
                <a:spLocks noChangeArrowheads="1"/>
              </p:cNvSpPr>
              <p:nvPr/>
            </p:nvSpPr>
            <p:spPr bwMode="auto">
              <a:xfrm>
                <a:off x="3858" y="2237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508"/>
              <p:cNvSpPr>
                <a:spLocks noChangeArrowheads="1"/>
              </p:cNvSpPr>
              <p:nvPr/>
            </p:nvSpPr>
            <p:spPr bwMode="auto">
              <a:xfrm>
                <a:off x="4352" y="2237"/>
                <a:ext cx="17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7" name="Rectangle 509"/>
              <p:cNvSpPr>
                <a:spLocks noChangeArrowheads="1"/>
              </p:cNvSpPr>
              <p:nvPr/>
            </p:nvSpPr>
            <p:spPr bwMode="auto">
              <a:xfrm>
                <a:off x="5161" y="2237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510"/>
              <p:cNvSpPr>
                <a:spLocks noChangeArrowheads="1"/>
              </p:cNvSpPr>
              <p:nvPr/>
            </p:nvSpPr>
            <p:spPr bwMode="auto">
              <a:xfrm>
                <a:off x="251" y="2495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9" name="Rectangle 511"/>
              <p:cNvSpPr>
                <a:spLocks noChangeArrowheads="1"/>
              </p:cNvSpPr>
              <p:nvPr/>
            </p:nvSpPr>
            <p:spPr bwMode="auto">
              <a:xfrm>
                <a:off x="761" y="2495"/>
                <a:ext cx="39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512"/>
              <p:cNvSpPr>
                <a:spLocks noChangeArrowheads="1"/>
              </p:cNvSpPr>
              <p:nvPr/>
            </p:nvSpPr>
            <p:spPr bwMode="auto">
              <a:xfrm>
                <a:off x="291" y="2495"/>
                <a:ext cx="47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1" name="Rectangle 513"/>
              <p:cNvSpPr>
                <a:spLocks noChangeArrowheads="1"/>
              </p:cNvSpPr>
              <p:nvPr/>
            </p:nvSpPr>
            <p:spPr bwMode="auto">
              <a:xfrm>
                <a:off x="468" y="2593"/>
                <a:ext cx="35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6 (88)</a:t>
                </a:r>
                <a:endParaRPr lang="en-US"/>
              </a:p>
            </p:txBody>
          </p:sp>
          <p:sp>
            <p:nvSpPr>
              <p:cNvPr id="19832" name="Rectangle 514"/>
              <p:cNvSpPr>
                <a:spLocks noChangeArrowheads="1"/>
              </p:cNvSpPr>
              <p:nvPr/>
            </p:nvSpPr>
            <p:spPr bwMode="auto">
              <a:xfrm>
                <a:off x="760" y="2593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833" name="Rectangle 515"/>
              <p:cNvSpPr>
                <a:spLocks noChangeArrowheads="1"/>
              </p:cNvSpPr>
              <p:nvPr/>
            </p:nvSpPr>
            <p:spPr bwMode="auto">
              <a:xfrm>
                <a:off x="806" y="2495"/>
                <a:ext cx="41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516"/>
              <p:cNvSpPr>
                <a:spLocks noChangeArrowheads="1"/>
              </p:cNvSpPr>
              <p:nvPr/>
            </p:nvSpPr>
            <p:spPr bwMode="auto">
              <a:xfrm>
                <a:off x="1587" y="2495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5" name="Rectangle 517"/>
              <p:cNvSpPr>
                <a:spLocks noChangeArrowheads="1"/>
              </p:cNvSpPr>
              <p:nvPr/>
            </p:nvSpPr>
            <p:spPr bwMode="auto">
              <a:xfrm>
                <a:off x="847" y="2495"/>
                <a:ext cx="7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518"/>
              <p:cNvSpPr>
                <a:spLocks noChangeArrowheads="1"/>
              </p:cNvSpPr>
              <p:nvPr/>
            </p:nvSpPr>
            <p:spPr bwMode="auto">
              <a:xfrm>
                <a:off x="847" y="2599"/>
                <a:ext cx="35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Oman</a:t>
                </a:r>
                <a:endParaRPr lang="en-US"/>
              </a:p>
            </p:txBody>
          </p:sp>
          <p:sp>
            <p:nvSpPr>
              <p:cNvPr id="19837" name="Rectangle 519"/>
              <p:cNvSpPr>
                <a:spLocks noChangeArrowheads="1"/>
              </p:cNvSpPr>
              <p:nvPr/>
            </p:nvSpPr>
            <p:spPr bwMode="auto">
              <a:xfrm>
                <a:off x="1151" y="2599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838" name="Rectangle 520"/>
              <p:cNvSpPr>
                <a:spLocks noChangeArrowheads="1"/>
              </p:cNvSpPr>
              <p:nvPr/>
            </p:nvSpPr>
            <p:spPr bwMode="auto">
              <a:xfrm>
                <a:off x="1633" y="2495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9" name="Rectangle 521"/>
              <p:cNvSpPr>
                <a:spLocks noChangeArrowheads="1"/>
              </p:cNvSpPr>
              <p:nvPr/>
            </p:nvSpPr>
            <p:spPr bwMode="auto">
              <a:xfrm>
                <a:off x="2029" y="2495"/>
                <a:ext cx="3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522"/>
              <p:cNvSpPr>
                <a:spLocks noChangeArrowheads="1"/>
              </p:cNvSpPr>
              <p:nvPr/>
            </p:nvSpPr>
            <p:spPr bwMode="auto">
              <a:xfrm>
                <a:off x="1673" y="2495"/>
                <a:ext cx="356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1" name="Rectangle 523"/>
              <p:cNvSpPr>
                <a:spLocks noChangeArrowheads="1"/>
              </p:cNvSpPr>
              <p:nvPr/>
            </p:nvSpPr>
            <p:spPr bwMode="auto">
              <a:xfrm>
                <a:off x="1747" y="2599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17.</a:t>
                </a:r>
                <a:endParaRPr lang="en-US"/>
              </a:p>
            </p:txBody>
          </p:sp>
          <p:sp>
            <p:nvSpPr>
              <p:cNvPr id="19842" name="Rectangle 524"/>
              <p:cNvSpPr>
                <a:spLocks noChangeArrowheads="1"/>
              </p:cNvSpPr>
              <p:nvPr/>
            </p:nvSpPr>
            <p:spPr bwMode="auto">
              <a:xfrm>
                <a:off x="1903" y="2599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00</a:t>
                </a:r>
                <a:endParaRPr lang="en-US"/>
              </a:p>
            </p:txBody>
          </p:sp>
          <p:sp>
            <p:nvSpPr>
              <p:cNvPr id="19843" name="Rectangle 525"/>
              <p:cNvSpPr>
                <a:spLocks noChangeArrowheads="1"/>
              </p:cNvSpPr>
              <p:nvPr/>
            </p:nvSpPr>
            <p:spPr bwMode="auto">
              <a:xfrm>
                <a:off x="2027" y="2599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844" name="Rectangle 526"/>
              <p:cNvSpPr>
                <a:spLocks noChangeArrowheads="1"/>
              </p:cNvSpPr>
              <p:nvPr/>
            </p:nvSpPr>
            <p:spPr bwMode="auto">
              <a:xfrm>
                <a:off x="2079" y="2495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5" name="Rectangle 527"/>
              <p:cNvSpPr>
                <a:spLocks noChangeArrowheads="1"/>
              </p:cNvSpPr>
              <p:nvPr/>
            </p:nvSpPr>
            <p:spPr bwMode="auto">
              <a:xfrm>
                <a:off x="2491" y="2495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528"/>
              <p:cNvSpPr>
                <a:spLocks noChangeArrowheads="1"/>
              </p:cNvSpPr>
              <p:nvPr/>
            </p:nvSpPr>
            <p:spPr bwMode="auto">
              <a:xfrm>
                <a:off x="2113" y="2495"/>
                <a:ext cx="37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7" name="Rectangle 529"/>
              <p:cNvSpPr>
                <a:spLocks noChangeArrowheads="1"/>
              </p:cNvSpPr>
              <p:nvPr/>
            </p:nvSpPr>
            <p:spPr bwMode="auto">
              <a:xfrm>
                <a:off x="2367" y="2599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24</a:t>
                </a:r>
                <a:endParaRPr lang="en-US"/>
              </a:p>
            </p:txBody>
          </p:sp>
          <p:sp>
            <p:nvSpPr>
              <p:cNvPr id="19848" name="Rectangle 530"/>
              <p:cNvSpPr>
                <a:spLocks noChangeArrowheads="1"/>
              </p:cNvSpPr>
              <p:nvPr/>
            </p:nvSpPr>
            <p:spPr bwMode="auto">
              <a:xfrm>
                <a:off x="2491" y="2599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849" name="Rectangle 531"/>
              <p:cNvSpPr>
                <a:spLocks noChangeArrowheads="1"/>
              </p:cNvSpPr>
              <p:nvPr/>
            </p:nvSpPr>
            <p:spPr bwMode="auto">
              <a:xfrm>
                <a:off x="2537" y="2495"/>
                <a:ext cx="4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Rectangle 532"/>
              <p:cNvSpPr>
                <a:spLocks noChangeArrowheads="1"/>
              </p:cNvSpPr>
              <p:nvPr/>
            </p:nvSpPr>
            <p:spPr bwMode="auto">
              <a:xfrm>
                <a:off x="3184" y="2495"/>
                <a:ext cx="3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Rectangle 533"/>
              <p:cNvSpPr>
                <a:spLocks noChangeArrowheads="1"/>
              </p:cNvSpPr>
              <p:nvPr/>
            </p:nvSpPr>
            <p:spPr bwMode="auto">
              <a:xfrm>
                <a:off x="2579" y="2495"/>
                <a:ext cx="605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Rectangle 534"/>
              <p:cNvSpPr>
                <a:spLocks noChangeArrowheads="1"/>
              </p:cNvSpPr>
              <p:nvPr/>
            </p:nvSpPr>
            <p:spPr bwMode="auto">
              <a:xfrm>
                <a:off x="2964" y="2599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  <p:sp>
            <p:nvSpPr>
              <p:cNvPr id="19853" name="Rectangle 535"/>
              <p:cNvSpPr>
                <a:spLocks noChangeArrowheads="1"/>
              </p:cNvSpPr>
              <p:nvPr/>
            </p:nvSpPr>
            <p:spPr bwMode="auto">
              <a:xfrm>
                <a:off x="3058" y="2599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81</a:t>
                </a:r>
                <a:endParaRPr lang="en-US"/>
              </a:p>
            </p:txBody>
          </p:sp>
          <p:sp>
            <p:nvSpPr>
              <p:cNvPr id="19854" name="Rectangle 536"/>
              <p:cNvSpPr>
                <a:spLocks noChangeArrowheads="1"/>
              </p:cNvSpPr>
              <p:nvPr/>
            </p:nvSpPr>
            <p:spPr bwMode="auto">
              <a:xfrm>
                <a:off x="3182" y="2599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855" name="Rectangle 537"/>
              <p:cNvSpPr>
                <a:spLocks noChangeArrowheads="1"/>
              </p:cNvSpPr>
              <p:nvPr/>
            </p:nvSpPr>
            <p:spPr bwMode="auto">
              <a:xfrm>
                <a:off x="3228" y="2495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Rectangle 538"/>
              <p:cNvSpPr>
                <a:spLocks noChangeArrowheads="1"/>
              </p:cNvSpPr>
              <p:nvPr/>
            </p:nvSpPr>
            <p:spPr bwMode="auto">
              <a:xfrm>
                <a:off x="3818" y="2495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Rectangle 539"/>
              <p:cNvSpPr>
                <a:spLocks noChangeArrowheads="1"/>
              </p:cNvSpPr>
              <p:nvPr/>
            </p:nvSpPr>
            <p:spPr bwMode="auto">
              <a:xfrm>
                <a:off x="3268" y="2495"/>
                <a:ext cx="55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Rectangle 540"/>
              <p:cNvSpPr>
                <a:spLocks noChangeArrowheads="1"/>
              </p:cNvSpPr>
              <p:nvPr/>
            </p:nvSpPr>
            <p:spPr bwMode="auto">
              <a:xfrm>
                <a:off x="3538" y="2599"/>
                <a:ext cx="33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1,314</a:t>
                </a:r>
                <a:endParaRPr lang="en-US"/>
              </a:p>
            </p:txBody>
          </p:sp>
          <p:sp>
            <p:nvSpPr>
              <p:cNvPr id="19859" name="Rectangle 541"/>
              <p:cNvSpPr>
                <a:spLocks noChangeArrowheads="1"/>
              </p:cNvSpPr>
              <p:nvPr/>
            </p:nvSpPr>
            <p:spPr bwMode="auto">
              <a:xfrm>
                <a:off x="3818" y="2599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860" name="Rectangle 542"/>
              <p:cNvSpPr>
                <a:spLocks noChangeArrowheads="1"/>
              </p:cNvSpPr>
              <p:nvPr/>
            </p:nvSpPr>
            <p:spPr bwMode="auto">
              <a:xfrm>
                <a:off x="3864" y="2495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Rectangle 543"/>
              <p:cNvSpPr>
                <a:spLocks noChangeArrowheads="1"/>
              </p:cNvSpPr>
              <p:nvPr/>
            </p:nvSpPr>
            <p:spPr bwMode="auto">
              <a:xfrm>
                <a:off x="4318" y="2495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Rectangle 544"/>
              <p:cNvSpPr>
                <a:spLocks noChangeArrowheads="1"/>
              </p:cNvSpPr>
              <p:nvPr/>
            </p:nvSpPr>
            <p:spPr bwMode="auto">
              <a:xfrm>
                <a:off x="3904" y="2495"/>
                <a:ext cx="41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Rectangle 545"/>
              <p:cNvSpPr>
                <a:spLocks noChangeArrowheads="1"/>
              </p:cNvSpPr>
              <p:nvPr/>
            </p:nvSpPr>
            <p:spPr bwMode="auto">
              <a:xfrm>
                <a:off x="4098" y="2599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1.</a:t>
                </a:r>
                <a:endParaRPr lang="en-US"/>
              </a:p>
            </p:txBody>
          </p:sp>
          <p:sp>
            <p:nvSpPr>
              <p:cNvPr id="19864" name="Rectangle 546"/>
              <p:cNvSpPr>
                <a:spLocks noChangeArrowheads="1"/>
              </p:cNvSpPr>
              <p:nvPr/>
            </p:nvSpPr>
            <p:spPr bwMode="auto">
              <a:xfrm>
                <a:off x="4192" y="2599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73</a:t>
                </a:r>
                <a:endParaRPr lang="en-US"/>
              </a:p>
            </p:txBody>
          </p:sp>
          <p:sp>
            <p:nvSpPr>
              <p:cNvPr id="19865" name="Rectangle 547"/>
              <p:cNvSpPr>
                <a:spLocks noChangeArrowheads="1"/>
              </p:cNvSpPr>
              <p:nvPr/>
            </p:nvSpPr>
            <p:spPr bwMode="auto">
              <a:xfrm>
                <a:off x="4316" y="2599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866" name="Rectangle 548"/>
              <p:cNvSpPr>
                <a:spLocks noChangeArrowheads="1"/>
              </p:cNvSpPr>
              <p:nvPr/>
            </p:nvSpPr>
            <p:spPr bwMode="auto">
              <a:xfrm>
                <a:off x="4369" y="2495"/>
                <a:ext cx="792" cy="12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Rectangle 549"/>
              <p:cNvSpPr>
                <a:spLocks noChangeArrowheads="1"/>
              </p:cNvSpPr>
              <p:nvPr/>
            </p:nvSpPr>
            <p:spPr bwMode="auto">
              <a:xfrm>
                <a:off x="4369" y="2619"/>
                <a:ext cx="35" cy="1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Rectangle 550"/>
              <p:cNvSpPr>
                <a:spLocks noChangeArrowheads="1"/>
              </p:cNvSpPr>
              <p:nvPr/>
            </p:nvSpPr>
            <p:spPr bwMode="auto">
              <a:xfrm>
                <a:off x="5122" y="2619"/>
                <a:ext cx="39" cy="1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Rectangle 551"/>
              <p:cNvSpPr>
                <a:spLocks noChangeArrowheads="1"/>
              </p:cNvSpPr>
              <p:nvPr/>
            </p:nvSpPr>
            <p:spPr bwMode="auto">
              <a:xfrm>
                <a:off x="4404" y="2619"/>
                <a:ext cx="718" cy="1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Rectangle 552"/>
              <p:cNvSpPr>
                <a:spLocks noChangeArrowheads="1"/>
              </p:cNvSpPr>
              <p:nvPr/>
            </p:nvSpPr>
            <p:spPr bwMode="auto">
              <a:xfrm>
                <a:off x="4996" y="2624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89</a:t>
                </a:r>
                <a:endParaRPr lang="en-US"/>
              </a:p>
            </p:txBody>
          </p:sp>
          <p:sp>
            <p:nvSpPr>
              <p:cNvPr id="19871" name="Rectangle 553"/>
              <p:cNvSpPr>
                <a:spLocks noChangeArrowheads="1"/>
              </p:cNvSpPr>
              <p:nvPr/>
            </p:nvSpPr>
            <p:spPr bwMode="auto">
              <a:xfrm>
                <a:off x="5121" y="262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872" name="Rectangle 554"/>
              <p:cNvSpPr>
                <a:spLocks noChangeArrowheads="1"/>
              </p:cNvSpPr>
              <p:nvPr/>
            </p:nvSpPr>
            <p:spPr bwMode="auto">
              <a:xfrm>
                <a:off x="245" y="248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Rectangle 555"/>
              <p:cNvSpPr>
                <a:spLocks noChangeArrowheads="1"/>
              </p:cNvSpPr>
              <p:nvPr/>
            </p:nvSpPr>
            <p:spPr bwMode="auto">
              <a:xfrm>
                <a:off x="251" y="2489"/>
                <a:ext cx="5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Rectangle 556"/>
              <p:cNvSpPr>
                <a:spLocks noChangeArrowheads="1"/>
              </p:cNvSpPr>
              <p:nvPr/>
            </p:nvSpPr>
            <p:spPr bwMode="auto">
              <a:xfrm>
                <a:off x="800" y="248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Rectangle 557"/>
              <p:cNvSpPr>
                <a:spLocks noChangeArrowheads="1"/>
              </p:cNvSpPr>
              <p:nvPr/>
            </p:nvSpPr>
            <p:spPr bwMode="auto">
              <a:xfrm>
                <a:off x="806" y="2489"/>
                <a:ext cx="82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Rectangle 558"/>
              <p:cNvSpPr>
                <a:spLocks noChangeArrowheads="1"/>
              </p:cNvSpPr>
              <p:nvPr/>
            </p:nvSpPr>
            <p:spPr bwMode="auto">
              <a:xfrm>
                <a:off x="1627" y="248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Rectangle 559"/>
              <p:cNvSpPr>
                <a:spLocks noChangeArrowheads="1"/>
              </p:cNvSpPr>
              <p:nvPr/>
            </p:nvSpPr>
            <p:spPr bwMode="auto">
              <a:xfrm>
                <a:off x="1633" y="2489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Rectangle 560"/>
              <p:cNvSpPr>
                <a:spLocks noChangeArrowheads="1"/>
              </p:cNvSpPr>
              <p:nvPr/>
            </p:nvSpPr>
            <p:spPr bwMode="auto">
              <a:xfrm>
                <a:off x="2061" y="2489"/>
                <a:ext cx="1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Rectangle 561"/>
              <p:cNvSpPr>
                <a:spLocks noChangeArrowheads="1"/>
              </p:cNvSpPr>
              <p:nvPr/>
            </p:nvSpPr>
            <p:spPr bwMode="auto">
              <a:xfrm>
                <a:off x="2079" y="2489"/>
                <a:ext cx="45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Rectangle 562"/>
              <p:cNvSpPr>
                <a:spLocks noChangeArrowheads="1"/>
              </p:cNvSpPr>
              <p:nvPr/>
            </p:nvSpPr>
            <p:spPr bwMode="auto">
              <a:xfrm>
                <a:off x="2531" y="248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Rectangle 563"/>
              <p:cNvSpPr>
                <a:spLocks noChangeArrowheads="1"/>
              </p:cNvSpPr>
              <p:nvPr/>
            </p:nvSpPr>
            <p:spPr bwMode="auto">
              <a:xfrm>
                <a:off x="2537" y="2489"/>
                <a:ext cx="6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Rectangle 564"/>
              <p:cNvSpPr>
                <a:spLocks noChangeArrowheads="1"/>
              </p:cNvSpPr>
              <p:nvPr/>
            </p:nvSpPr>
            <p:spPr bwMode="auto">
              <a:xfrm>
                <a:off x="3222" y="248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Rectangle 565"/>
              <p:cNvSpPr>
                <a:spLocks noChangeArrowheads="1"/>
              </p:cNvSpPr>
              <p:nvPr/>
            </p:nvSpPr>
            <p:spPr bwMode="auto">
              <a:xfrm>
                <a:off x="3228" y="2489"/>
                <a:ext cx="63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Rectangle 566"/>
              <p:cNvSpPr>
                <a:spLocks noChangeArrowheads="1"/>
              </p:cNvSpPr>
              <p:nvPr/>
            </p:nvSpPr>
            <p:spPr bwMode="auto">
              <a:xfrm>
                <a:off x="3858" y="248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Rectangle 567"/>
              <p:cNvSpPr>
                <a:spLocks noChangeArrowheads="1"/>
              </p:cNvSpPr>
              <p:nvPr/>
            </p:nvSpPr>
            <p:spPr bwMode="auto">
              <a:xfrm>
                <a:off x="3864" y="2489"/>
                <a:ext cx="48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Rectangle 568"/>
              <p:cNvSpPr>
                <a:spLocks noChangeArrowheads="1"/>
              </p:cNvSpPr>
              <p:nvPr/>
            </p:nvSpPr>
            <p:spPr bwMode="auto">
              <a:xfrm>
                <a:off x="4352" y="2489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Rectangle 569"/>
              <p:cNvSpPr>
                <a:spLocks noChangeArrowheads="1"/>
              </p:cNvSpPr>
              <p:nvPr/>
            </p:nvSpPr>
            <p:spPr bwMode="auto">
              <a:xfrm>
                <a:off x="4369" y="2489"/>
                <a:ext cx="7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Rectangle 570"/>
              <p:cNvSpPr>
                <a:spLocks noChangeArrowheads="1"/>
              </p:cNvSpPr>
              <p:nvPr/>
            </p:nvSpPr>
            <p:spPr bwMode="auto">
              <a:xfrm>
                <a:off x="5161" y="248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Rectangle 571"/>
              <p:cNvSpPr>
                <a:spLocks noChangeArrowheads="1"/>
              </p:cNvSpPr>
              <p:nvPr/>
            </p:nvSpPr>
            <p:spPr bwMode="auto">
              <a:xfrm>
                <a:off x="245" y="2495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Rectangle 572"/>
              <p:cNvSpPr>
                <a:spLocks noChangeArrowheads="1"/>
              </p:cNvSpPr>
              <p:nvPr/>
            </p:nvSpPr>
            <p:spPr bwMode="auto">
              <a:xfrm>
                <a:off x="800" y="2495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Rectangle 573"/>
              <p:cNvSpPr>
                <a:spLocks noChangeArrowheads="1"/>
              </p:cNvSpPr>
              <p:nvPr/>
            </p:nvSpPr>
            <p:spPr bwMode="auto">
              <a:xfrm>
                <a:off x="1627" y="2495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Rectangle 574"/>
              <p:cNvSpPr>
                <a:spLocks noChangeArrowheads="1"/>
              </p:cNvSpPr>
              <p:nvPr/>
            </p:nvSpPr>
            <p:spPr bwMode="auto">
              <a:xfrm>
                <a:off x="2061" y="2495"/>
                <a:ext cx="18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Rectangle 575"/>
              <p:cNvSpPr>
                <a:spLocks noChangeArrowheads="1"/>
              </p:cNvSpPr>
              <p:nvPr/>
            </p:nvSpPr>
            <p:spPr bwMode="auto">
              <a:xfrm>
                <a:off x="2531" y="2495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Rectangle 576"/>
              <p:cNvSpPr>
                <a:spLocks noChangeArrowheads="1"/>
              </p:cNvSpPr>
              <p:nvPr/>
            </p:nvSpPr>
            <p:spPr bwMode="auto">
              <a:xfrm>
                <a:off x="3222" y="2495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Rectangle 577"/>
              <p:cNvSpPr>
                <a:spLocks noChangeArrowheads="1"/>
              </p:cNvSpPr>
              <p:nvPr/>
            </p:nvSpPr>
            <p:spPr bwMode="auto">
              <a:xfrm>
                <a:off x="3858" y="2495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Rectangle 578"/>
              <p:cNvSpPr>
                <a:spLocks noChangeArrowheads="1"/>
              </p:cNvSpPr>
              <p:nvPr/>
            </p:nvSpPr>
            <p:spPr bwMode="auto">
              <a:xfrm>
                <a:off x="4352" y="2495"/>
                <a:ext cx="17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Rectangle 579"/>
              <p:cNvSpPr>
                <a:spLocks noChangeArrowheads="1"/>
              </p:cNvSpPr>
              <p:nvPr/>
            </p:nvSpPr>
            <p:spPr bwMode="auto">
              <a:xfrm>
                <a:off x="5161" y="2495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Rectangle 580"/>
              <p:cNvSpPr>
                <a:spLocks noChangeArrowheads="1"/>
              </p:cNvSpPr>
              <p:nvPr/>
            </p:nvSpPr>
            <p:spPr bwMode="auto">
              <a:xfrm>
                <a:off x="251" y="2754"/>
                <a:ext cx="40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Rectangle 581"/>
              <p:cNvSpPr>
                <a:spLocks noChangeArrowheads="1"/>
              </p:cNvSpPr>
              <p:nvPr/>
            </p:nvSpPr>
            <p:spPr bwMode="auto">
              <a:xfrm>
                <a:off x="761" y="2754"/>
                <a:ext cx="39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Rectangle 582"/>
              <p:cNvSpPr>
                <a:spLocks noChangeArrowheads="1"/>
              </p:cNvSpPr>
              <p:nvPr/>
            </p:nvSpPr>
            <p:spPr bwMode="auto">
              <a:xfrm>
                <a:off x="251" y="3005"/>
                <a:ext cx="549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Rectangle 583"/>
              <p:cNvSpPr>
                <a:spLocks noChangeArrowheads="1"/>
              </p:cNvSpPr>
              <p:nvPr/>
            </p:nvSpPr>
            <p:spPr bwMode="auto">
              <a:xfrm>
                <a:off x="291" y="2753"/>
                <a:ext cx="47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Rectangle 584"/>
              <p:cNvSpPr>
                <a:spLocks noChangeArrowheads="1"/>
              </p:cNvSpPr>
              <p:nvPr/>
            </p:nvSpPr>
            <p:spPr bwMode="auto">
              <a:xfrm>
                <a:off x="468" y="2851"/>
                <a:ext cx="35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7 (14)</a:t>
                </a:r>
                <a:endParaRPr lang="en-US"/>
              </a:p>
            </p:txBody>
          </p:sp>
          <p:sp>
            <p:nvSpPr>
              <p:cNvPr id="19903" name="Rectangle 585"/>
              <p:cNvSpPr>
                <a:spLocks noChangeArrowheads="1"/>
              </p:cNvSpPr>
              <p:nvPr/>
            </p:nvSpPr>
            <p:spPr bwMode="auto">
              <a:xfrm>
                <a:off x="760" y="2851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04" name="Rectangle 586"/>
              <p:cNvSpPr>
                <a:spLocks noChangeArrowheads="1"/>
              </p:cNvSpPr>
              <p:nvPr/>
            </p:nvSpPr>
            <p:spPr bwMode="auto">
              <a:xfrm>
                <a:off x="806" y="2754"/>
                <a:ext cx="41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Rectangle 587"/>
              <p:cNvSpPr>
                <a:spLocks noChangeArrowheads="1"/>
              </p:cNvSpPr>
              <p:nvPr/>
            </p:nvSpPr>
            <p:spPr bwMode="auto">
              <a:xfrm>
                <a:off x="1587" y="2754"/>
                <a:ext cx="40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Rectangle 588"/>
              <p:cNvSpPr>
                <a:spLocks noChangeArrowheads="1"/>
              </p:cNvSpPr>
              <p:nvPr/>
            </p:nvSpPr>
            <p:spPr bwMode="auto">
              <a:xfrm>
                <a:off x="806" y="3005"/>
                <a:ext cx="821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Rectangle 589"/>
              <p:cNvSpPr>
                <a:spLocks noChangeArrowheads="1"/>
              </p:cNvSpPr>
              <p:nvPr/>
            </p:nvSpPr>
            <p:spPr bwMode="auto">
              <a:xfrm>
                <a:off x="847" y="2753"/>
                <a:ext cx="7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Rectangle 590"/>
              <p:cNvSpPr>
                <a:spLocks noChangeArrowheads="1"/>
              </p:cNvSpPr>
              <p:nvPr/>
            </p:nvSpPr>
            <p:spPr bwMode="auto">
              <a:xfrm>
                <a:off x="847" y="2857"/>
                <a:ext cx="40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Poland</a:t>
                </a:r>
                <a:endParaRPr lang="en-US"/>
              </a:p>
            </p:txBody>
          </p:sp>
          <p:sp>
            <p:nvSpPr>
              <p:cNvPr id="19909" name="Rectangle 591"/>
              <p:cNvSpPr>
                <a:spLocks noChangeArrowheads="1"/>
              </p:cNvSpPr>
              <p:nvPr/>
            </p:nvSpPr>
            <p:spPr bwMode="auto">
              <a:xfrm>
                <a:off x="1196" y="2857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10" name="Rectangle 592"/>
              <p:cNvSpPr>
                <a:spLocks noChangeArrowheads="1"/>
              </p:cNvSpPr>
              <p:nvPr/>
            </p:nvSpPr>
            <p:spPr bwMode="auto">
              <a:xfrm>
                <a:off x="1633" y="2754"/>
                <a:ext cx="40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Rectangle 593"/>
              <p:cNvSpPr>
                <a:spLocks noChangeArrowheads="1"/>
              </p:cNvSpPr>
              <p:nvPr/>
            </p:nvSpPr>
            <p:spPr bwMode="auto">
              <a:xfrm>
                <a:off x="2029" y="2754"/>
                <a:ext cx="32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Rectangle 594"/>
              <p:cNvSpPr>
                <a:spLocks noChangeArrowheads="1"/>
              </p:cNvSpPr>
              <p:nvPr/>
            </p:nvSpPr>
            <p:spPr bwMode="auto">
              <a:xfrm>
                <a:off x="1633" y="3005"/>
                <a:ext cx="428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Rectangle 595"/>
              <p:cNvSpPr>
                <a:spLocks noChangeArrowheads="1"/>
              </p:cNvSpPr>
              <p:nvPr/>
            </p:nvSpPr>
            <p:spPr bwMode="auto">
              <a:xfrm>
                <a:off x="1673" y="2753"/>
                <a:ext cx="356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Rectangle 596"/>
              <p:cNvSpPr>
                <a:spLocks noChangeArrowheads="1"/>
              </p:cNvSpPr>
              <p:nvPr/>
            </p:nvSpPr>
            <p:spPr bwMode="auto">
              <a:xfrm>
                <a:off x="1747" y="2857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17.</a:t>
                </a:r>
                <a:endParaRPr lang="en-US"/>
              </a:p>
            </p:txBody>
          </p:sp>
          <p:sp>
            <p:nvSpPr>
              <p:cNvPr id="19915" name="Rectangle 597"/>
              <p:cNvSpPr>
                <a:spLocks noChangeArrowheads="1"/>
              </p:cNvSpPr>
              <p:nvPr/>
            </p:nvSpPr>
            <p:spPr bwMode="auto">
              <a:xfrm>
                <a:off x="1903" y="2857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83</a:t>
                </a:r>
                <a:endParaRPr lang="en-US"/>
              </a:p>
            </p:txBody>
          </p:sp>
          <p:sp>
            <p:nvSpPr>
              <p:cNvPr id="19916" name="Rectangle 598"/>
              <p:cNvSpPr>
                <a:spLocks noChangeArrowheads="1"/>
              </p:cNvSpPr>
              <p:nvPr/>
            </p:nvSpPr>
            <p:spPr bwMode="auto">
              <a:xfrm>
                <a:off x="2027" y="2857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17" name="Rectangle 599"/>
              <p:cNvSpPr>
                <a:spLocks noChangeArrowheads="1"/>
              </p:cNvSpPr>
              <p:nvPr/>
            </p:nvSpPr>
            <p:spPr bwMode="auto">
              <a:xfrm>
                <a:off x="2079" y="2754"/>
                <a:ext cx="34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Rectangle 600"/>
              <p:cNvSpPr>
                <a:spLocks noChangeArrowheads="1"/>
              </p:cNvSpPr>
              <p:nvPr/>
            </p:nvSpPr>
            <p:spPr bwMode="auto">
              <a:xfrm>
                <a:off x="2491" y="2754"/>
                <a:ext cx="40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601"/>
              <p:cNvSpPr>
                <a:spLocks noChangeArrowheads="1"/>
              </p:cNvSpPr>
              <p:nvPr/>
            </p:nvSpPr>
            <p:spPr bwMode="auto">
              <a:xfrm>
                <a:off x="2079" y="3005"/>
                <a:ext cx="452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0" name="Rectangle 602"/>
              <p:cNvSpPr>
                <a:spLocks noChangeArrowheads="1"/>
              </p:cNvSpPr>
              <p:nvPr/>
            </p:nvSpPr>
            <p:spPr bwMode="auto">
              <a:xfrm>
                <a:off x="2113" y="2753"/>
                <a:ext cx="37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Rectangle 603"/>
              <p:cNvSpPr>
                <a:spLocks noChangeArrowheads="1"/>
              </p:cNvSpPr>
              <p:nvPr/>
            </p:nvSpPr>
            <p:spPr bwMode="auto">
              <a:xfrm>
                <a:off x="2304" y="2857"/>
                <a:ext cx="2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151</a:t>
                </a:r>
                <a:endParaRPr lang="en-US"/>
              </a:p>
            </p:txBody>
          </p:sp>
          <p:sp>
            <p:nvSpPr>
              <p:cNvPr id="19922" name="Rectangle 604"/>
              <p:cNvSpPr>
                <a:spLocks noChangeArrowheads="1"/>
              </p:cNvSpPr>
              <p:nvPr/>
            </p:nvSpPr>
            <p:spPr bwMode="auto">
              <a:xfrm>
                <a:off x="2491" y="2857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23" name="Rectangle 605"/>
              <p:cNvSpPr>
                <a:spLocks noChangeArrowheads="1"/>
              </p:cNvSpPr>
              <p:nvPr/>
            </p:nvSpPr>
            <p:spPr bwMode="auto">
              <a:xfrm>
                <a:off x="2537" y="2754"/>
                <a:ext cx="42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Rectangle 606"/>
              <p:cNvSpPr>
                <a:spLocks noChangeArrowheads="1"/>
              </p:cNvSpPr>
              <p:nvPr/>
            </p:nvSpPr>
            <p:spPr bwMode="auto">
              <a:xfrm>
                <a:off x="3184" y="2754"/>
                <a:ext cx="38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Rectangle 607"/>
              <p:cNvSpPr>
                <a:spLocks noChangeArrowheads="1"/>
              </p:cNvSpPr>
              <p:nvPr/>
            </p:nvSpPr>
            <p:spPr bwMode="auto">
              <a:xfrm>
                <a:off x="2537" y="3005"/>
                <a:ext cx="685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Rectangle 608"/>
              <p:cNvSpPr>
                <a:spLocks noChangeArrowheads="1"/>
              </p:cNvSpPr>
              <p:nvPr/>
            </p:nvSpPr>
            <p:spPr bwMode="auto">
              <a:xfrm>
                <a:off x="2579" y="2753"/>
                <a:ext cx="605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Rectangle 609"/>
              <p:cNvSpPr>
                <a:spLocks noChangeArrowheads="1"/>
              </p:cNvSpPr>
              <p:nvPr/>
            </p:nvSpPr>
            <p:spPr bwMode="auto">
              <a:xfrm>
                <a:off x="2964" y="2857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  <p:sp>
            <p:nvSpPr>
              <p:cNvPr id="19928" name="Rectangle 610"/>
              <p:cNvSpPr>
                <a:spLocks noChangeArrowheads="1"/>
              </p:cNvSpPr>
              <p:nvPr/>
            </p:nvSpPr>
            <p:spPr bwMode="auto">
              <a:xfrm>
                <a:off x="3058" y="2857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40</a:t>
                </a:r>
                <a:endParaRPr lang="en-US"/>
              </a:p>
            </p:txBody>
          </p:sp>
          <p:sp>
            <p:nvSpPr>
              <p:cNvPr id="19929" name="Rectangle 611"/>
              <p:cNvSpPr>
                <a:spLocks noChangeArrowheads="1"/>
              </p:cNvSpPr>
              <p:nvPr/>
            </p:nvSpPr>
            <p:spPr bwMode="auto">
              <a:xfrm>
                <a:off x="3182" y="2857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30" name="Rectangle 612"/>
              <p:cNvSpPr>
                <a:spLocks noChangeArrowheads="1"/>
              </p:cNvSpPr>
              <p:nvPr/>
            </p:nvSpPr>
            <p:spPr bwMode="auto">
              <a:xfrm>
                <a:off x="3228" y="2754"/>
                <a:ext cx="40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Rectangle 613"/>
              <p:cNvSpPr>
                <a:spLocks noChangeArrowheads="1"/>
              </p:cNvSpPr>
              <p:nvPr/>
            </p:nvSpPr>
            <p:spPr bwMode="auto">
              <a:xfrm>
                <a:off x="3818" y="2754"/>
                <a:ext cx="40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Rectangle 614"/>
              <p:cNvSpPr>
                <a:spLocks noChangeArrowheads="1"/>
              </p:cNvSpPr>
              <p:nvPr/>
            </p:nvSpPr>
            <p:spPr bwMode="auto">
              <a:xfrm>
                <a:off x="3228" y="3005"/>
                <a:ext cx="630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Rectangle 615"/>
              <p:cNvSpPr>
                <a:spLocks noChangeArrowheads="1"/>
              </p:cNvSpPr>
              <p:nvPr/>
            </p:nvSpPr>
            <p:spPr bwMode="auto">
              <a:xfrm>
                <a:off x="3268" y="2753"/>
                <a:ext cx="55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Rectangle 616"/>
              <p:cNvSpPr>
                <a:spLocks noChangeArrowheads="1"/>
              </p:cNvSpPr>
              <p:nvPr/>
            </p:nvSpPr>
            <p:spPr bwMode="auto">
              <a:xfrm>
                <a:off x="3538" y="2857"/>
                <a:ext cx="33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4,745</a:t>
                </a:r>
                <a:endParaRPr lang="en-US"/>
              </a:p>
            </p:txBody>
          </p:sp>
          <p:sp>
            <p:nvSpPr>
              <p:cNvPr id="19935" name="Rectangle 617"/>
              <p:cNvSpPr>
                <a:spLocks noChangeArrowheads="1"/>
              </p:cNvSpPr>
              <p:nvPr/>
            </p:nvSpPr>
            <p:spPr bwMode="auto">
              <a:xfrm>
                <a:off x="3818" y="2857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936" name="Rectangle 618"/>
              <p:cNvSpPr>
                <a:spLocks noChangeArrowheads="1"/>
              </p:cNvSpPr>
              <p:nvPr/>
            </p:nvSpPr>
            <p:spPr bwMode="auto">
              <a:xfrm>
                <a:off x="3864" y="2754"/>
                <a:ext cx="40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Rectangle 619"/>
              <p:cNvSpPr>
                <a:spLocks noChangeArrowheads="1"/>
              </p:cNvSpPr>
              <p:nvPr/>
            </p:nvSpPr>
            <p:spPr bwMode="auto">
              <a:xfrm>
                <a:off x="4318" y="2754"/>
                <a:ext cx="34" cy="25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Rectangle 620"/>
              <p:cNvSpPr>
                <a:spLocks noChangeArrowheads="1"/>
              </p:cNvSpPr>
              <p:nvPr/>
            </p:nvSpPr>
            <p:spPr bwMode="auto">
              <a:xfrm>
                <a:off x="3864" y="3005"/>
                <a:ext cx="488" cy="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Rectangle 621"/>
              <p:cNvSpPr>
                <a:spLocks noChangeArrowheads="1"/>
              </p:cNvSpPr>
              <p:nvPr/>
            </p:nvSpPr>
            <p:spPr bwMode="auto">
              <a:xfrm>
                <a:off x="3904" y="2753"/>
                <a:ext cx="41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Rectangle 622"/>
              <p:cNvSpPr>
                <a:spLocks noChangeArrowheads="1"/>
              </p:cNvSpPr>
              <p:nvPr/>
            </p:nvSpPr>
            <p:spPr bwMode="auto">
              <a:xfrm>
                <a:off x="4098" y="2857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</p:grpSp>
        <p:grpSp>
          <p:nvGrpSpPr>
            <p:cNvPr id="9" name="Group 824"/>
            <p:cNvGrpSpPr>
              <a:grpSpLocks/>
            </p:cNvGrpSpPr>
            <p:nvPr/>
          </p:nvGrpSpPr>
          <p:grpSpPr bwMode="auto">
            <a:xfrm>
              <a:off x="245" y="2747"/>
              <a:ext cx="4958" cy="1036"/>
              <a:chOff x="245" y="2747"/>
              <a:chExt cx="4958" cy="1036"/>
            </a:xfrm>
          </p:grpSpPr>
          <p:sp>
            <p:nvSpPr>
              <p:cNvPr id="19541" name="Rectangle 624"/>
              <p:cNvSpPr>
                <a:spLocks noChangeArrowheads="1"/>
              </p:cNvSpPr>
              <p:nvPr/>
            </p:nvSpPr>
            <p:spPr bwMode="auto">
              <a:xfrm>
                <a:off x="4192" y="2857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66</a:t>
                </a:r>
                <a:endParaRPr lang="en-US"/>
              </a:p>
            </p:txBody>
          </p:sp>
          <p:sp>
            <p:nvSpPr>
              <p:cNvPr id="19542" name="Rectangle 625"/>
              <p:cNvSpPr>
                <a:spLocks noChangeArrowheads="1"/>
              </p:cNvSpPr>
              <p:nvPr/>
            </p:nvSpPr>
            <p:spPr bwMode="auto">
              <a:xfrm>
                <a:off x="4316" y="2857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543" name="Rectangle 626"/>
              <p:cNvSpPr>
                <a:spLocks noChangeArrowheads="1"/>
              </p:cNvSpPr>
              <p:nvPr/>
            </p:nvSpPr>
            <p:spPr bwMode="auto">
              <a:xfrm>
                <a:off x="4369" y="2754"/>
                <a:ext cx="792" cy="12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Rectangle 627"/>
              <p:cNvSpPr>
                <a:spLocks noChangeArrowheads="1"/>
              </p:cNvSpPr>
              <p:nvPr/>
            </p:nvSpPr>
            <p:spPr bwMode="auto">
              <a:xfrm>
                <a:off x="4369" y="2877"/>
                <a:ext cx="35" cy="1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Rectangle 628"/>
              <p:cNvSpPr>
                <a:spLocks noChangeArrowheads="1"/>
              </p:cNvSpPr>
              <p:nvPr/>
            </p:nvSpPr>
            <p:spPr bwMode="auto">
              <a:xfrm>
                <a:off x="5122" y="2877"/>
                <a:ext cx="39" cy="1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Rectangle 629"/>
              <p:cNvSpPr>
                <a:spLocks noChangeArrowheads="1"/>
              </p:cNvSpPr>
              <p:nvPr/>
            </p:nvSpPr>
            <p:spPr bwMode="auto">
              <a:xfrm>
                <a:off x="4404" y="2877"/>
                <a:ext cx="718" cy="12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Rectangle 630"/>
              <p:cNvSpPr>
                <a:spLocks noChangeArrowheads="1"/>
              </p:cNvSpPr>
              <p:nvPr/>
            </p:nvSpPr>
            <p:spPr bwMode="auto">
              <a:xfrm>
                <a:off x="4996" y="2882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39</a:t>
                </a:r>
                <a:endParaRPr lang="en-US"/>
              </a:p>
            </p:txBody>
          </p:sp>
          <p:sp>
            <p:nvSpPr>
              <p:cNvPr id="19548" name="Rectangle 631"/>
              <p:cNvSpPr>
                <a:spLocks noChangeArrowheads="1"/>
              </p:cNvSpPr>
              <p:nvPr/>
            </p:nvSpPr>
            <p:spPr bwMode="auto">
              <a:xfrm>
                <a:off x="5121" y="288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549" name="Rectangle 632"/>
              <p:cNvSpPr>
                <a:spLocks noChangeArrowheads="1"/>
              </p:cNvSpPr>
              <p:nvPr/>
            </p:nvSpPr>
            <p:spPr bwMode="auto">
              <a:xfrm>
                <a:off x="245" y="2747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Rectangle 633"/>
              <p:cNvSpPr>
                <a:spLocks noChangeArrowheads="1"/>
              </p:cNvSpPr>
              <p:nvPr/>
            </p:nvSpPr>
            <p:spPr bwMode="auto">
              <a:xfrm>
                <a:off x="251" y="2747"/>
                <a:ext cx="5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Rectangle 634"/>
              <p:cNvSpPr>
                <a:spLocks noChangeArrowheads="1"/>
              </p:cNvSpPr>
              <p:nvPr/>
            </p:nvSpPr>
            <p:spPr bwMode="auto">
              <a:xfrm>
                <a:off x="800" y="2747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Rectangle 635"/>
              <p:cNvSpPr>
                <a:spLocks noChangeArrowheads="1"/>
              </p:cNvSpPr>
              <p:nvPr/>
            </p:nvSpPr>
            <p:spPr bwMode="auto">
              <a:xfrm>
                <a:off x="806" y="2747"/>
                <a:ext cx="82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Rectangle 636"/>
              <p:cNvSpPr>
                <a:spLocks noChangeArrowheads="1"/>
              </p:cNvSpPr>
              <p:nvPr/>
            </p:nvSpPr>
            <p:spPr bwMode="auto">
              <a:xfrm>
                <a:off x="1627" y="2747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Rectangle 637"/>
              <p:cNvSpPr>
                <a:spLocks noChangeArrowheads="1"/>
              </p:cNvSpPr>
              <p:nvPr/>
            </p:nvSpPr>
            <p:spPr bwMode="auto">
              <a:xfrm>
                <a:off x="1633" y="2747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Rectangle 638"/>
              <p:cNvSpPr>
                <a:spLocks noChangeArrowheads="1"/>
              </p:cNvSpPr>
              <p:nvPr/>
            </p:nvSpPr>
            <p:spPr bwMode="auto">
              <a:xfrm>
                <a:off x="2061" y="2747"/>
                <a:ext cx="1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Rectangle 639"/>
              <p:cNvSpPr>
                <a:spLocks noChangeArrowheads="1"/>
              </p:cNvSpPr>
              <p:nvPr/>
            </p:nvSpPr>
            <p:spPr bwMode="auto">
              <a:xfrm>
                <a:off x="2079" y="2747"/>
                <a:ext cx="45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Rectangle 640"/>
              <p:cNvSpPr>
                <a:spLocks noChangeArrowheads="1"/>
              </p:cNvSpPr>
              <p:nvPr/>
            </p:nvSpPr>
            <p:spPr bwMode="auto">
              <a:xfrm>
                <a:off x="2531" y="2747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Rectangle 641"/>
              <p:cNvSpPr>
                <a:spLocks noChangeArrowheads="1"/>
              </p:cNvSpPr>
              <p:nvPr/>
            </p:nvSpPr>
            <p:spPr bwMode="auto">
              <a:xfrm>
                <a:off x="2537" y="2747"/>
                <a:ext cx="6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Rectangle 642"/>
              <p:cNvSpPr>
                <a:spLocks noChangeArrowheads="1"/>
              </p:cNvSpPr>
              <p:nvPr/>
            </p:nvSpPr>
            <p:spPr bwMode="auto">
              <a:xfrm>
                <a:off x="3222" y="2747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Rectangle 643"/>
              <p:cNvSpPr>
                <a:spLocks noChangeArrowheads="1"/>
              </p:cNvSpPr>
              <p:nvPr/>
            </p:nvSpPr>
            <p:spPr bwMode="auto">
              <a:xfrm>
                <a:off x="3228" y="2747"/>
                <a:ext cx="63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Rectangle 644"/>
              <p:cNvSpPr>
                <a:spLocks noChangeArrowheads="1"/>
              </p:cNvSpPr>
              <p:nvPr/>
            </p:nvSpPr>
            <p:spPr bwMode="auto">
              <a:xfrm>
                <a:off x="3858" y="2747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Rectangle 645"/>
              <p:cNvSpPr>
                <a:spLocks noChangeArrowheads="1"/>
              </p:cNvSpPr>
              <p:nvPr/>
            </p:nvSpPr>
            <p:spPr bwMode="auto">
              <a:xfrm>
                <a:off x="3864" y="2747"/>
                <a:ext cx="48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Rectangle 646"/>
              <p:cNvSpPr>
                <a:spLocks noChangeArrowheads="1"/>
              </p:cNvSpPr>
              <p:nvPr/>
            </p:nvSpPr>
            <p:spPr bwMode="auto">
              <a:xfrm>
                <a:off x="4352" y="2747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Rectangle 647"/>
              <p:cNvSpPr>
                <a:spLocks noChangeArrowheads="1"/>
              </p:cNvSpPr>
              <p:nvPr/>
            </p:nvSpPr>
            <p:spPr bwMode="auto">
              <a:xfrm>
                <a:off x="4369" y="2747"/>
                <a:ext cx="7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Rectangle 648"/>
              <p:cNvSpPr>
                <a:spLocks noChangeArrowheads="1"/>
              </p:cNvSpPr>
              <p:nvPr/>
            </p:nvSpPr>
            <p:spPr bwMode="auto">
              <a:xfrm>
                <a:off x="5161" y="2747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Rectangle 649"/>
              <p:cNvSpPr>
                <a:spLocks noChangeArrowheads="1"/>
              </p:cNvSpPr>
              <p:nvPr/>
            </p:nvSpPr>
            <p:spPr bwMode="auto">
              <a:xfrm>
                <a:off x="245" y="2753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7" name="Rectangle 650"/>
              <p:cNvSpPr>
                <a:spLocks noChangeArrowheads="1"/>
              </p:cNvSpPr>
              <p:nvPr/>
            </p:nvSpPr>
            <p:spPr bwMode="auto">
              <a:xfrm>
                <a:off x="800" y="2753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8" name="Rectangle 651"/>
              <p:cNvSpPr>
                <a:spLocks noChangeArrowheads="1"/>
              </p:cNvSpPr>
              <p:nvPr/>
            </p:nvSpPr>
            <p:spPr bwMode="auto">
              <a:xfrm>
                <a:off x="1627" y="2753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Rectangle 652"/>
              <p:cNvSpPr>
                <a:spLocks noChangeArrowheads="1"/>
              </p:cNvSpPr>
              <p:nvPr/>
            </p:nvSpPr>
            <p:spPr bwMode="auto">
              <a:xfrm>
                <a:off x="2061" y="2753"/>
                <a:ext cx="18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Rectangle 653"/>
              <p:cNvSpPr>
                <a:spLocks noChangeArrowheads="1"/>
              </p:cNvSpPr>
              <p:nvPr/>
            </p:nvSpPr>
            <p:spPr bwMode="auto">
              <a:xfrm>
                <a:off x="2531" y="2753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Rectangle 654"/>
              <p:cNvSpPr>
                <a:spLocks noChangeArrowheads="1"/>
              </p:cNvSpPr>
              <p:nvPr/>
            </p:nvSpPr>
            <p:spPr bwMode="auto">
              <a:xfrm>
                <a:off x="3222" y="2753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Rectangle 655"/>
              <p:cNvSpPr>
                <a:spLocks noChangeArrowheads="1"/>
              </p:cNvSpPr>
              <p:nvPr/>
            </p:nvSpPr>
            <p:spPr bwMode="auto">
              <a:xfrm>
                <a:off x="3858" y="2753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3" name="Rectangle 656"/>
              <p:cNvSpPr>
                <a:spLocks noChangeArrowheads="1"/>
              </p:cNvSpPr>
              <p:nvPr/>
            </p:nvSpPr>
            <p:spPr bwMode="auto">
              <a:xfrm>
                <a:off x="4352" y="2753"/>
                <a:ext cx="17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Rectangle 657"/>
              <p:cNvSpPr>
                <a:spLocks noChangeArrowheads="1"/>
              </p:cNvSpPr>
              <p:nvPr/>
            </p:nvSpPr>
            <p:spPr bwMode="auto">
              <a:xfrm>
                <a:off x="5161" y="2753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5" name="Rectangle 658"/>
              <p:cNvSpPr>
                <a:spLocks noChangeArrowheads="1"/>
              </p:cNvSpPr>
              <p:nvPr/>
            </p:nvSpPr>
            <p:spPr bwMode="auto">
              <a:xfrm>
                <a:off x="251" y="3012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Rectangle 659"/>
              <p:cNvSpPr>
                <a:spLocks noChangeArrowheads="1"/>
              </p:cNvSpPr>
              <p:nvPr/>
            </p:nvSpPr>
            <p:spPr bwMode="auto">
              <a:xfrm>
                <a:off x="761" y="3012"/>
                <a:ext cx="39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7" name="Rectangle 660"/>
              <p:cNvSpPr>
                <a:spLocks noChangeArrowheads="1"/>
              </p:cNvSpPr>
              <p:nvPr/>
            </p:nvSpPr>
            <p:spPr bwMode="auto">
              <a:xfrm>
                <a:off x="291" y="3012"/>
                <a:ext cx="47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8" name="Rectangle 661"/>
              <p:cNvSpPr>
                <a:spLocks noChangeArrowheads="1"/>
              </p:cNvSpPr>
              <p:nvPr/>
            </p:nvSpPr>
            <p:spPr bwMode="auto">
              <a:xfrm>
                <a:off x="468" y="3110"/>
                <a:ext cx="35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8 (93)</a:t>
                </a:r>
                <a:endParaRPr lang="en-US"/>
              </a:p>
            </p:txBody>
          </p:sp>
          <p:sp>
            <p:nvSpPr>
              <p:cNvPr id="19579" name="Rectangle 662"/>
              <p:cNvSpPr>
                <a:spLocks noChangeArrowheads="1"/>
              </p:cNvSpPr>
              <p:nvPr/>
            </p:nvSpPr>
            <p:spPr bwMode="auto">
              <a:xfrm>
                <a:off x="760" y="3110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580" name="Rectangle 663"/>
              <p:cNvSpPr>
                <a:spLocks noChangeArrowheads="1"/>
              </p:cNvSpPr>
              <p:nvPr/>
            </p:nvSpPr>
            <p:spPr bwMode="auto">
              <a:xfrm>
                <a:off x="806" y="3012"/>
                <a:ext cx="41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1" name="Rectangle 664"/>
              <p:cNvSpPr>
                <a:spLocks noChangeArrowheads="1"/>
              </p:cNvSpPr>
              <p:nvPr/>
            </p:nvSpPr>
            <p:spPr bwMode="auto">
              <a:xfrm>
                <a:off x="1587" y="3012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2" name="Rectangle 665"/>
              <p:cNvSpPr>
                <a:spLocks noChangeArrowheads="1"/>
              </p:cNvSpPr>
              <p:nvPr/>
            </p:nvSpPr>
            <p:spPr bwMode="auto">
              <a:xfrm>
                <a:off x="847" y="3012"/>
                <a:ext cx="7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3" name="Rectangle 666"/>
              <p:cNvSpPr>
                <a:spLocks noChangeArrowheads="1"/>
              </p:cNvSpPr>
              <p:nvPr/>
            </p:nvSpPr>
            <p:spPr bwMode="auto">
              <a:xfrm>
                <a:off x="847" y="3116"/>
                <a:ext cx="471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Portugal</a:t>
                </a:r>
                <a:endParaRPr lang="en-US"/>
              </a:p>
            </p:txBody>
          </p:sp>
          <p:sp>
            <p:nvSpPr>
              <p:cNvPr id="19584" name="Rectangle 667"/>
              <p:cNvSpPr>
                <a:spLocks noChangeArrowheads="1"/>
              </p:cNvSpPr>
              <p:nvPr/>
            </p:nvSpPr>
            <p:spPr bwMode="auto">
              <a:xfrm>
                <a:off x="1262" y="311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585" name="Rectangle 668"/>
              <p:cNvSpPr>
                <a:spLocks noChangeArrowheads="1"/>
              </p:cNvSpPr>
              <p:nvPr/>
            </p:nvSpPr>
            <p:spPr bwMode="auto">
              <a:xfrm>
                <a:off x="1633" y="3012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6" name="Rectangle 669"/>
              <p:cNvSpPr>
                <a:spLocks noChangeArrowheads="1"/>
              </p:cNvSpPr>
              <p:nvPr/>
            </p:nvSpPr>
            <p:spPr bwMode="auto">
              <a:xfrm>
                <a:off x="2029" y="3012"/>
                <a:ext cx="3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Rectangle 670"/>
              <p:cNvSpPr>
                <a:spLocks noChangeArrowheads="1"/>
              </p:cNvSpPr>
              <p:nvPr/>
            </p:nvSpPr>
            <p:spPr bwMode="auto">
              <a:xfrm>
                <a:off x="1673" y="3012"/>
                <a:ext cx="356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8" name="Rectangle 671"/>
              <p:cNvSpPr>
                <a:spLocks noChangeArrowheads="1"/>
              </p:cNvSpPr>
              <p:nvPr/>
            </p:nvSpPr>
            <p:spPr bwMode="auto">
              <a:xfrm>
                <a:off x="1747" y="3116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</a:rPr>
                  <a:t>19.</a:t>
                </a:r>
                <a:endParaRPr lang="en-US" dirty="0"/>
              </a:p>
            </p:txBody>
          </p:sp>
          <p:sp>
            <p:nvSpPr>
              <p:cNvPr id="19589" name="Rectangle 672"/>
              <p:cNvSpPr>
                <a:spLocks noChangeArrowheads="1"/>
              </p:cNvSpPr>
              <p:nvPr/>
            </p:nvSpPr>
            <p:spPr bwMode="auto">
              <a:xfrm>
                <a:off x="1903" y="311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67</a:t>
                </a:r>
                <a:endParaRPr lang="en-US"/>
              </a:p>
            </p:txBody>
          </p:sp>
          <p:sp>
            <p:nvSpPr>
              <p:cNvPr id="19590" name="Rectangle 673"/>
              <p:cNvSpPr>
                <a:spLocks noChangeArrowheads="1"/>
              </p:cNvSpPr>
              <p:nvPr/>
            </p:nvSpPr>
            <p:spPr bwMode="auto">
              <a:xfrm>
                <a:off x="2027" y="311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591" name="Rectangle 674"/>
              <p:cNvSpPr>
                <a:spLocks noChangeArrowheads="1"/>
              </p:cNvSpPr>
              <p:nvPr/>
            </p:nvSpPr>
            <p:spPr bwMode="auto">
              <a:xfrm>
                <a:off x="2079" y="3012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Rectangle 675"/>
              <p:cNvSpPr>
                <a:spLocks noChangeArrowheads="1"/>
              </p:cNvSpPr>
              <p:nvPr/>
            </p:nvSpPr>
            <p:spPr bwMode="auto">
              <a:xfrm>
                <a:off x="2491" y="3012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3" name="Rectangle 676"/>
              <p:cNvSpPr>
                <a:spLocks noChangeArrowheads="1"/>
              </p:cNvSpPr>
              <p:nvPr/>
            </p:nvSpPr>
            <p:spPr bwMode="auto">
              <a:xfrm>
                <a:off x="2113" y="3012"/>
                <a:ext cx="37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4" name="Rectangle 677"/>
              <p:cNvSpPr>
                <a:spLocks noChangeArrowheads="1"/>
              </p:cNvSpPr>
              <p:nvPr/>
            </p:nvSpPr>
            <p:spPr bwMode="auto">
              <a:xfrm>
                <a:off x="2367" y="311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47</a:t>
                </a:r>
                <a:endParaRPr lang="en-US"/>
              </a:p>
            </p:txBody>
          </p:sp>
          <p:sp>
            <p:nvSpPr>
              <p:cNvPr id="19595" name="Rectangle 678"/>
              <p:cNvSpPr>
                <a:spLocks noChangeArrowheads="1"/>
              </p:cNvSpPr>
              <p:nvPr/>
            </p:nvSpPr>
            <p:spPr bwMode="auto">
              <a:xfrm>
                <a:off x="2491" y="311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596" name="Rectangle 679"/>
              <p:cNvSpPr>
                <a:spLocks noChangeArrowheads="1"/>
              </p:cNvSpPr>
              <p:nvPr/>
            </p:nvSpPr>
            <p:spPr bwMode="auto">
              <a:xfrm>
                <a:off x="2537" y="3012"/>
                <a:ext cx="4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7" name="Rectangle 680"/>
              <p:cNvSpPr>
                <a:spLocks noChangeArrowheads="1"/>
              </p:cNvSpPr>
              <p:nvPr/>
            </p:nvSpPr>
            <p:spPr bwMode="auto">
              <a:xfrm>
                <a:off x="3184" y="3012"/>
                <a:ext cx="3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Rectangle 681"/>
              <p:cNvSpPr>
                <a:spLocks noChangeArrowheads="1"/>
              </p:cNvSpPr>
              <p:nvPr/>
            </p:nvSpPr>
            <p:spPr bwMode="auto">
              <a:xfrm>
                <a:off x="2579" y="3012"/>
                <a:ext cx="605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Rectangle 682"/>
              <p:cNvSpPr>
                <a:spLocks noChangeArrowheads="1"/>
              </p:cNvSpPr>
              <p:nvPr/>
            </p:nvSpPr>
            <p:spPr bwMode="auto">
              <a:xfrm>
                <a:off x="2964" y="3116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  <p:sp>
            <p:nvSpPr>
              <p:cNvPr id="19600" name="Rectangle 683"/>
              <p:cNvSpPr>
                <a:spLocks noChangeArrowheads="1"/>
              </p:cNvSpPr>
              <p:nvPr/>
            </p:nvSpPr>
            <p:spPr bwMode="auto">
              <a:xfrm>
                <a:off x="3058" y="311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44</a:t>
                </a:r>
                <a:endParaRPr lang="en-US"/>
              </a:p>
            </p:txBody>
          </p:sp>
          <p:sp>
            <p:nvSpPr>
              <p:cNvPr id="19601" name="Rectangle 684"/>
              <p:cNvSpPr>
                <a:spLocks noChangeArrowheads="1"/>
              </p:cNvSpPr>
              <p:nvPr/>
            </p:nvSpPr>
            <p:spPr bwMode="auto">
              <a:xfrm>
                <a:off x="3182" y="311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02" name="Rectangle 685"/>
              <p:cNvSpPr>
                <a:spLocks noChangeArrowheads="1"/>
              </p:cNvSpPr>
              <p:nvPr/>
            </p:nvSpPr>
            <p:spPr bwMode="auto">
              <a:xfrm>
                <a:off x="3228" y="3012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3" name="Rectangle 686"/>
              <p:cNvSpPr>
                <a:spLocks noChangeArrowheads="1"/>
              </p:cNvSpPr>
              <p:nvPr/>
            </p:nvSpPr>
            <p:spPr bwMode="auto">
              <a:xfrm>
                <a:off x="3818" y="3012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4" name="Rectangle 687"/>
              <p:cNvSpPr>
                <a:spLocks noChangeArrowheads="1"/>
              </p:cNvSpPr>
              <p:nvPr/>
            </p:nvSpPr>
            <p:spPr bwMode="auto">
              <a:xfrm>
                <a:off x="3268" y="3012"/>
                <a:ext cx="55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5" name="Rectangle 688"/>
              <p:cNvSpPr>
                <a:spLocks noChangeArrowheads="1"/>
              </p:cNvSpPr>
              <p:nvPr/>
            </p:nvSpPr>
            <p:spPr bwMode="auto">
              <a:xfrm>
                <a:off x="3538" y="3116"/>
                <a:ext cx="33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1,749</a:t>
                </a:r>
                <a:endParaRPr lang="en-US"/>
              </a:p>
            </p:txBody>
          </p:sp>
          <p:sp>
            <p:nvSpPr>
              <p:cNvPr id="19606" name="Rectangle 689"/>
              <p:cNvSpPr>
                <a:spLocks noChangeArrowheads="1"/>
              </p:cNvSpPr>
              <p:nvPr/>
            </p:nvSpPr>
            <p:spPr bwMode="auto">
              <a:xfrm>
                <a:off x="3818" y="311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07" name="Rectangle 690"/>
              <p:cNvSpPr>
                <a:spLocks noChangeArrowheads="1"/>
              </p:cNvSpPr>
              <p:nvPr/>
            </p:nvSpPr>
            <p:spPr bwMode="auto">
              <a:xfrm>
                <a:off x="3864" y="3012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Rectangle 691"/>
              <p:cNvSpPr>
                <a:spLocks noChangeArrowheads="1"/>
              </p:cNvSpPr>
              <p:nvPr/>
            </p:nvSpPr>
            <p:spPr bwMode="auto">
              <a:xfrm>
                <a:off x="4318" y="3012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9" name="Rectangle 692"/>
              <p:cNvSpPr>
                <a:spLocks noChangeArrowheads="1"/>
              </p:cNvSpPr>
              <p:nvPr/>
            </p:nvSpPr>
            <p:spPr bwMode="auto">
              <a:xfrm>
                <a:off x="3904" y="3012"/>
                <a:ext cx="41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0" name="Rectangle 693"/>
              <p:cNvSpPr>
                <a:spLocks noChangeArrowheads="1"/>
              </p:cNvSpPr>
              <p:nvPr/>
            </p:nvSpPr>
            <p:spPr bwMode="auto">
              <a:xfrm>
                <a:off x="4098" y="3116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  <p:sp>
            <p:nvSpPr>
              <p:cNvPr id="19611" name="Rectangle 694"/>
              <p:cNvSpPr>
                <a:spLocks noChangeArrowheads="1"/>
              </p:cNvSpPr>
              <p:nvPr/>
            </p:nvSpPr>
            <p:spPr bwMode="auto">
              <a:xfrm>
                <a:off x="4192" y="3116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71</a:t>
                </a:r>
                <a:endParaRPr lang="en-US"/>
              </a:p>
            </p:txBody>
          </p:sp>
          <p:sp>
            <p:nvSpPr>
              <p:cNvPr id="19612" name="Rectangle 695"/>
              <p:cNvSpPr>
                <a:spLocks noChangeArrowheads="1"/>
              </p:cNvSpPr>
              <p:nvPr/>
            </p:nvSpPr>
            <p:spPr bwMode="auto">
              <a:xfrm>
                <a:off x="4316" y="3116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13" name="Rectangle 696"/>
              <p:cNvSpPr>
                <a:spLocks noChangeArrowheads="1"/>
              </p:cNvSpPr>
              <p:nvPr/>
            </p:nvSpPr>
            <p:spPr bwMode="auto">
              <a:xfrm>
                <a:off x="4369" y="3012"/>
                <a:ext cx="792" cy="12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4" name="Rectangle 697"/>
              <p:cNvSpPr>
                <a:spLocks noChangeArrowheads="1"/>
              </p:cNvSpPr>
              <p:nvPr/>
            </p:nvSpPr>
            <p:spPr bwMode="auto">
              <a:xfrm>
                <a:off x="4369" y="3137"/>
                <a:ext cx="35" cy="1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5" name="Rectangle 698"/>
              <p:cNvSpPr>
                <a:spLocks noChangeArrowheads="1"/>
              </p:cNvSpPr>
              <p:nvPr/>
            </p:nvSpPr>
            <p:spPr bwMode="auto">
              <a:xfrm>
                <a:off x="5122" y="3137"/>
                <a:ext cx="39" cy="1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6" name="Rectangle 699"/>
              <p:cNvSpPr>
                <a:spLocks noChangeArrowheads="1"/>
              </p:cNvSpPr>
              <p:nvPr/>
            </p:nvSpPr>
            <p:spPr bwMode="auto">
              <a:xfrm>
                <a:off x="4404" y="3137"/>
                <a:ext cx="718" cy="1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7" name="Rectangle 700"/>
              <p:cNvSpPr>
                <a:spLocks noChangeArrowheads="1"/>
              </p:cNvSpPr>
              <p:nvPr/>
            </p:nvSpPr>
            <p:spPr bwMode="auto">
              <a:xfrm>
                <a:off x="4996" y="3142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41</a:t>
                </a:r>
                <a:endParaRPr lang="en-US"/>
              </a:p>
            </p:txBody>
          </p:sp>
          <p:sp>
            <p:nvSpPr>
              <p:cNvPr id="19618" name="Rectangle 701"/>
              <p:cNvSpPr>
                <a:spLocks noChangeArrowheads="1"/>
              </p:cNvSpPr>
              <p:nvPr/>
            </p:nvSpPr>
            <p:spPr bwMode="auto">
              <a:xfrm>
                <a:off x="5121" y="314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19" name="Rectangle 702"/>
              <p:cNvSpPr>
                <a:spLocks noChangeArrowheads="1"/>
              </p:cNvSpPr>
              <p:nvPr/>
            </p:nvSpPr>
            <p:spPr bwMode="auto">
              <a:xfrm>
                <a:off x="245" y="300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0" name="Rectangle 703"/>
              <p:cNvSpPr>
                <a:spLocks noChangeArrowheads="1"/>
              </p:cNvSpPr>
              <p:nvPr/>
            </p:nvSpPr>
            <p:spPr bwMode="auto">
              <a:xfrm>
                <a:off x="251" y="3006"/>
                <a:ext cx="5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1" name="Rectangle 704"/>
              <p:cNvSpPr>
                <a:spLocks noChangeArrowheads="1"/>
              </p:cNvSpPr>
              <p:nvPr/>
            </p:nvSpPr>
            <p:spPr bwMode="auto">
              <a:xfrm>
                <a:off x="800" y="300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2" name="Rectangle 705"/>
              <p:cNvSpPr>
                <a:spLocks noChangeArrowheads="1"/>
              </p:cNvSpPr>
              <p:nvPr/>
            </p:nvSpPr>
            <p:spPr bwMode="auto">
              <a:xfrm>
                <a:off x="806" y="3006"/>
                <a:ext cx="82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3" name="Rectangle 706"/>
              <p:cNvSpPr>
                <a:spLocks noChangeArrowheads="1"/>
              </p:cNvSpPr>
              <p:nvPr/>
            </p:nvSpPr>
            <p:spPr bwMode="auto">
              <a:xfrm>
                <a:off x="1627" y="300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4" name="Rectangle 707"/>
              <p:cNvSpPr>
                <a:spLocks noChangeArrowheads="1"/>
              </p:cNvSpPr>
              <p:nvPr/>
            </p:nvSpPr>
            <p:spPr bwMode="auto">
              <a:xfrm>
                <a:off x="1633" y="3006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5" name="Rectangle 708"/>
              <p:cNvSpPr>
                <a:spLocks noChangeArrowheads="1"/>
              </p:cNvSpPr>
              <p:nvPr/>
            </p:nvSpPr>
            <p:spPr bwMode="auto">
              <a:xfrm>
                <a:off x="2061" y="3006"/>
                <a:ext cx="1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6" name="Rectangle 709"/>
              <p:cNvSpPr>
                <a:spLocks noChangeArrowheads="1"/>
              </p:cNvSpPr>
              <p:nvPr/>
            </p:nvSpPr>
            <p:spPr bwMode="auto">
              <a:xfrm>
                <a:off x="2079" y="3006"/>
                <a:ext cx="45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7" name="Rectangle 710"/>
              <p:cNvSpPr>
                <a:spLocks noChangeArrowheads="1"/>
              </p:cNvSpPr>
              <p:nvPr/>
            </p:nvSpPr>
            <p:spPr bwMode="auto">
              <a:xfrm>
                <a:off x="2531" y="300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8" name="Rectangle 711"/>
              <p:cNvSpPr>
                <a:spLocks noChangeArrowheads="1"/>
              </p:cNvSpPr>
              <p:nvPr/>
            </p:nvSpPr>
            <p:spPr bwMode="auto">
              <a:xfrm>
                <a:off x="2537" y="3006"/>
                <a:ext cx="6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9" name="Rectangle 712"/>
              <p:cNvSpPr>
                <a:spLocks noChangeArrowheads="1"/>
              </p:cNvSpPr>
              <p:nvPr/>
            </p:nvSpPr>
            <p:spPr bwMode="auto">
              <a:xfrm>
                <a:off x="3222" y="300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0" name="Rectangle 713"/>
              <p:cNvSpPr>
                <a:spLocks noChangeArrowheads="1"/>
              </p:cNvSpPr>
              <p:nvPr/>
            </p:nvSpPr>
            <p:spPr bwMode="auto">
              <a:xfrm>
                <a:off x="3228" y="3006"/>
                <a:ext cx="63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1" name="Rectangle 714"/>
              <p:cNvSpPr>
                <a:spLocks noChangeArrowheads="1"/>
              </p:cNvSpPr>
              <p:nvPr/>
            </p:nvSpPr>
            <p:spPr bwMode="auto">
              <a:xfrm>
                <a:off x="3858" y="300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2" name="Rectangle 715"/>
              <p:cNvSpPr>
                <a:spLocks noChangeArrowheads="1"/>
              </p:cNvSpPr>
              <p:nvPr/>
            </p:nvSpPr>
            <p:spPr bwMode="auto">
              <a:xfrm>
                <a:off x="3864" y="3006"/>
                <a:ext cx="48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3" name="Rectangle 716"/>
              <p:cNvSpPr>
                <a:spLocks noChangeArrowheads="1"/>
              </p:cNvSpPr>
              <p:nvPr/>
            </p:nvSpPr>
            <p:spPr bwMode="auto">
              <a:xfrm>
                <a:off x="4352" y="3006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4" name="Rectangle 717"/>
              <p:cNvSpPr>
                <a:spLocks noChangeArrowheads="1"/>
              </p:cNvSpPr>
              <p:nvPr/>
            </p:nvSpPr>
            <p:spPr bwMode="auto">
              <a:xfrm>
                <a:off x="4369" y="3006"/>
                <a:ext cx="7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5" name="Rectangle 718"/>
              <p:cNvSpPr>
                <a:spLocks noChangeArrowheads="1"/>
              </p:cNvSpPr>
              <p:nvPr/>
            </p:nvSpPr>
            <p:spPr bwMode="auto">
              <a:xfrm>
                <a:off x="5161" y="3006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6" name="Rectangle 719"/>
              <p:cNvSpPr>
                <a:spLocks noChangeArrowheads="1"/>
              </p:cNvSpPr>
              <p:nvPr/>
            </p:nvSpPr>
            <p:spPr bwMode="auto">
              <a:xfrm>
                <a:off x="245" y="301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7" name="Rectangle 720"/>
              <p:cNvSpPr>
                <a:spLocks noChangeArrowheads="1"/>
              </p:cNvSpPr>
              <p:nvPr/>
            </p:nvSpPr>
            <p:spPr bwMode="auto">
              <a:xfrm>
                <a:off x="800" y="301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8" name="Rectangle 721"/>
              <p:cNvSpPr>
                <a:spLocks noChangeArrowheads="1"/>
              </p:cNvSpPr>
              <p:nvPr/>
            </p:nvSpPr>
            <p:spPr bwMode="auto">
              <a:xfrm>
                <a:off x="1627" y="301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9" name="Rectangle 722"/>
              <p:cNvSpPr>
                <a:spLocks noChangeArrowheads="1"/>
              </p:cNvSpPr>
              <p:nvPr/>
            </p:nvSpPr>
            <p:spPr bwMode="auto">
              <a:xfrm>
                <a:off x="2061" y="3012"/>
                <a:ext cx="18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0" name="Rectangle 723"/>
              <p:cNvSpPr>
                <a:spLocks noChangeArrowheads="1"/>
              </p:cNvSpPr>
              <p:nvPr/>
            </p:nvSpPr>
            <p:spPr bwMode="auto">
              <a:xfrm>
                <a:off x="2531" y="301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1" name="Rectangle 724"/>
              <p:cNvSpPr>
                <a:spLocks noChangeArrowheads="1"/>
              </p:cNvSpPr>
              <p:nvPr/>
            </p:nvSpPr>
            <p:spPr bwMode="auto">
              <a:xfrm>
                <a:off x="3222" y="301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Rectangle 725"/>
              <p:cNvSpPr>
                <a:spLocks noChangeArrowheads="1"/>
              </p:cNvSpPr>
              <p:nvPr/>
            </p:nvSpPr>
            <p:spPr bwMode="auto">
              <a:xfrm>
                <a:off x="3858" y="301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3" name="Rectangle 726"/>
              <p:cNvSpPr>
                <a:spLocks noChangeArrowheads="1"/>
              </p:cNvSpPr>
              <p:nvPr/>
            </p:nvSpPr>
            <p:spPr bwMode="auto">
              <a:xfrm>
                <a:off x="4352" y="3012"/>
                <a:ext cx="17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Rectangle 727"/>
              <p:cNvSpPr>
                <a:spLocks noChangeArrowheads="1"/>
              </p:cNvSpPr>
              <p:nvPr/>
            </p:nvSpPr>
            <p:spPr bwMode="auto">
              <a:xfrm>
                <a:off x="5161" y="3012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5" name="Rectangle 728"/>
              <p:cNvSpPr>
                <a:spLocks noChangeArrowheads="1"/>
              </p:cNvSpPr>
              <p:nvPr/>
            </p:nvSpPr>
            <p:spPr bwMode="auto">
              <a:xfrm>
                <a:off x="251" y="3270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Rectangle 729"/>
              <p:cNvSpPr>
                <a:spLocks noChangeArrowheads="1"/>
              </p:cNvSpPr>
              <p:nvPr/>
            </p:nvSpPr>
            <p:spPr bwMode="auto">
              <a:xfrm>
                <a:off x="761" y="3270"/>
                <a:ext cx="39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7" name="Rectangle 730"/>
              <p:cNvSpPr>
                <a:spLocks noChangeArrowheads="1"/>
              </p:cNvSpPr>
              <p:nvPr/>
            </p:nvSpPr>
            <p:spPr bwMode="auto">
              <a:xfrm>
                <a:off x="291" y="3270"/>
                <a:ext cx="47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Rectangle 731"/>
              <p:cNvSpPr>
                <a:spLocks noChangeArrowheads="1"/>
              </p:cNvSpPr>
              <p:nvPr/>
            </p:nvSpPr>
            <p:spPr bwMode="auto">
              <a:xfrm>
                <a:off x="468" y="3368"/>
                <a:ext cx="350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9 (23)</a:t>
                </a:r>
                <a:endParaRPr lang="en-US"/>
              </a:p>
            </p:txBody>
          </p:sp>
          <p:sp>
            <p:nvSpPr>
              <p:cNvPr id="19649" name="Rectangle 732"/>
              <p:cNvSpPr>
                <a:spLocks noChangeArrowheads="1"/>
              </p:cNvSpPr>
              <p:nvPr/>
            </p:nvSpPr>
            <p:spPr bwMode="auto">
              <a:xfrm>
                <a:off x="760" y="3368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50" name="Rectangle 733"/>
              <p:cNvSpPr>
                <a:spLocks noChangeArrowheads="1"/>
              </p:cNvSpPr>
              <p:nvPr/>
            </p:nvSpPr>
            <p:spPr bwMode="auto">
              <a:xfrm>
                <a:off x="806" y="3270"/>
                <a:ext cx="41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1" name="Rectangle 734"/>
              <p:cNvSpPr>
                <a:spLocks noChangeArrowheads="1"/>
              </p:cNvSpPr>
              <p:nvPr/>
            </p:nvSpPr>
            <p:spPr bwMode="auto">
              <a:xfrm>
                <a:off x="1587" y="3270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Rectangle 735"/>
              <p:cNvSpPr>
                <a:spLocks noChangeArrowheads="1"/>
              </p:cNvSpPr>
              <p:nvPr/>
            </p:nvSpPr>
            <p:spPr bwMode="auto">
              <a:xfrm>
                <a:off x="847" y="3270"/>
                <a:ext cx="7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3" name="Rectangle 736"/>
              <p:cNvSpPr>
                <a:spLocks noChangeArrowheads="1"/>
              </p:cNvSpPr>
              <p:nvPr/>
            </p:nvSpPr>
            <p:spPr bwMode="auto">
              <a:xfrm>
                <a:off x="847" y="3374"/>
                <a:ext cx="347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China</a:t>
                </a:r>
                <a:endParaRPr lang="en-US"/>
              </a:p>
            </p:txBody>
          </p:sp>
          <p:sp>
            <p:nvSpPr>
              <p:cNvPr id="19654" name="Rectangle 737"/>
              <p:cNvSpPr>
                <a:spLocks noChangeArrowheads="1"/>
              </p:cNvSpPr>
              <p:nvPr/>
            </p:nvSpPr>
            <p:spPr bwMode="auto">
              <a:xfrm>
                <a:off x="1139" y="337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55" name="Rectangle 738"/>
              <p:cNvSpPr>
                <a:spLocks noChangeArrowheads="1"/>
              </p:cNvSpPr>
              <p:nvPr/>
            </p:nvSpPr>
            <p:spPr bwMode="auto">
              <a:xfrm>
                <a:off x="1633" y="3270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Rectangle 739"/>
              <p:cNvSpPr>
                <a:spLocks noChangeArrowheads="1"/>
              </p:cNvSpPr>
              <p:nvPr/>
            </p:nvSpPr>
            <p:spPr bwMode="auto">
              <a:xfrm>
                <a:off x="2029" y="3270"/>
                <a:ext cx="3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7" name="Rectangle 740"/>
              <p:cNvSpPr>
                <a:spLocks noChangeArrowheads="1"/>
              </p:cNvSpPr>
              <p:nvPr/>
            </p:nvSpPr>
            <p:spPr bwMode="auto">
              <a:xfrm>
                <a:off x="1673" y="3270"/>
                <a:ext cx="356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Rectangle 741"/>
              <p:cNvSpPr>
                <a:spLocks noChangeArrowheads="1"/>
              </p:cNvSpPr>
              <p:nvPr/>
            </p:nvSpPr>
            <p:spPr bwMode="auto">
              <a:xfrm>
                <a:off x="1747" y="3374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23.</a:t>
                </a:r>
                <a:endParaRPr lang="en-US"/>
              </a:p>
            </p:txBody>
          </p:sp>
          <p:sp>
            <p:nvSpPr>
              <p:cNvPr id="19659" name="Rectangle 742"/>
              <p:cNvSpPr>
                <a:spLocks noChangeArrowheads="1"/>
              </p:cNvSpPr>
              <p:nvPr/>
            </p:nvSpPr>
            <p:spPr bwMode="auto">
              <a:xfrm>
                <a:off x="1903" y="3374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50</a:t>
                </a:r>
                <a:endParaRPr lang="en-US"/>
              </a:p>
            </p:txBody>
          </p:sp>
          <p:sp>
            <p:nvSpPr>
              <p:cNvPr id="19660" name="Rectangle 743"/>
              <p:cNvSpPr>
                <a:spLocks noChangeArrowheads="1"/>
              </p:cNvSpPr>
              <p:nvPr/>
            </p:nvSpPr>
            <p:spPr bwMode="auto">
              <a:xfrm>
                <a:off x="2027" y="337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61" name="Rectangle 744"/>
              <p:cNvSpPr>
                <a:spLocks noChangeArrowheads="1"/>
              </p:cNvSpPr>
              <p:nvPr/>
            </p:nvSpPr>
            <p:spPr bwMode="auto">
              <a:xfrm>
                <a:off x="2079" y="3270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Rectangle 745"/>
              <p:cNvSpPr>
                <a:spLocks noChangeArrowheads="1"/>
              </p:cNvSpPr>
              <p:nvPr/>
            </p:nvSpPr>
            <p:spPr bwMode="auto">
              <a:xfrm>
                <a:off x="2491" y="3270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3" name="Rectangle 746"/>
              <p:cNvSpPr>
                <a:spLocks noChangeArrowheads="1"/>
              </p:cNvSpPr>
              <p:nvPr/>
            </p:nvSpPr>
            <p:spPr bwMode="auto">
              <a:xfrm>
                <a:off x="2113" y="3270"/>
                <a:ext cx="37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Rectangle 747"/>
              <p:cNvSpPr>
                <a:spLocks noChangeArrowheads="1"/>
              </p:cNvSpPr>
              <p:nvPr/>
            </p:nvSpPr>
            <p:spPr bwMode="auto">
              <a:xfrm>
                <a:off x="2211" y="3374"/>
                <a:ext cx="113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19665" name="Rectangle 748"/>
              <p:cNvSpPr>
                <a:spLocks noChangeArrowheads="1"/>
              </p:cNvSpPr>
              <p:nvPr/>
            </p:nvSpPr>
            <p:spPr bwMode="auto">
              <a:xfrm>
                <a:off x="2273" y="337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,</a:t>
                </a:r>
                <a:endParaRPr lang="en-US"/>
              </a:p>
            </p:txBody>
          </p:sp>
          <p:sp>
            <p:nvSpPr>
              <p:cNvPr id="19666" name="Rectangle 749"/>
              <p:cNvSpPr>
                <a:spLocks noChangeArrowheads="1"/>
              </p:cNvSpPr>
              <p:nvPr/>
            </p:nvSpPr>
            <p:spPr bwMode="auto">
              <a:xfrm>
                <a:off x="2304" y="3374"/>
                <a:ext cx="2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889</a:t>
                </a:r>
                <a:endParaRPr lang="en-US"/>
              </a:p>
            </p:txBody>
          </p:sp>
          <p:sp>
            <p:nvSpPr>
              <p:cNvPr id="19667" name="Rectangle 750"/>
              <p:cNvSpPr>
                <a:spLocks noChangeArrowheads="1"/>
              </p:cNvSpPr>
              <p:nvPr/>
            </p:nvSpPr>
            <p:spPr bwMode="auto">
              <a:xfrm>
                <a:off x="2491" y="337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68" name="Rectangle 751"/>
              <p:cNvSpPr>
                <a:spLocks noChangeArrowheads="1"/>
              </p:cNvSpPr>
              <p:nvPr/>
            </p:nvSpPr>
            <p:spPr bwMode="auto">
              <a:xfrm>
                <a:off x="2537" y="3270"/>
                <a:ext cx="4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9" name="Rectangle 752"/>
              <p:cNvSpPr>
                <a:spLocks noChangeArrowheads="1"/>
              </p:cNvSpPr>
              <p:nvPr/>
            </p:nvSpPr>
            <p:spPr bwMode="auto">
              <a:xfrm>
                <a:off x="3184" y="3270"/>
                <a:ext cx="3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Rectangle 753"/>
              <p:cNvSpPr>
                <a:spLocks noChangeArrowheads="1"/>
              </p:cNvSpPr>
              <p:nvPr/>
            </p:nvSpPr>
            <p:spPr bwMode="auto">
              <a:xfrm>
                <a:off x="2579" y="3270"/>
                <a:ext cx="605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1" name="Rectangle 754"/>
              <p:cNvSpPr>
                <a:spLocks noChangeArrowheads="1"/>
              </p:cNvSpPr>
              <p:nvPr/>
            </p:nvSpPr>
            <p:spPr bwMode="auto">
              <a:xfrm>
                <a:off x="2964" y="3374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  <p:sp>
            <p:nvSpPr>
              <p:cNvPr id="19672" name="Rectangle 755"/>
              <p:cNvSpPr>
                <a:spLocks noChangeArrowheads="1"/>
              </p:cNvSpPr>
              <p:nvPr/>
            </p:nvSpPr>
            <p:spPr bwMode="auto">
              <a:xfrm>
                <a:off x="3058" y="3374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22</a:t>
                </a:r>
                <a:endParaRPr lang="en-US"/>
              </a:p>
            </p:txBody>
          </p:sp>
          <p:sp>
            <p:nvSpPr>
              <p:cNvPr id="19673" name="Rectangle 756"/>
              <p:cNvSpPr>
                <a:spLocks noChangeArrowheads="1"/>
              </p:cNvSpPr>
              <p:nvPr/>
            </p:nvSpPr>
            <p:spPr bwMode="auto">
              <a:xfrm>
                <a:off x="3182" y="337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74" name="Rectangle 757"/>
              <p:cNvSpPr>
                <a:spLocks noChangeArrowheads="1"/>
              </p:cNvSpPr>
              <p:nvPr/>
            </p:nvSpPr>
            <p:spPr bwMode="auto">
              <a:xfrm>
                <a:off x="3228" y="3270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5" name="Rectangle 758"/>
              <p:cNvSpPr>
                <a:spLocks noChangeArrowheads="1"/>
              </p:cNvSpPr>
              <p:nvPr/>
            </p:nvSpPr>
            <p:spPr bwMode="auto">
              <a:xfrm>
                <a:off x="3818" y="3270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Rectangle 759"/>
              <p:cNvSpPr>
                <a:spLocks noChangeArrowheads="1"/>
              </p:cNvSpPr>
              <p:nvPr/>
            </p:nvSpPr>
            <p:spPr bwMode="auto">
              <a:xfrm>
                <a:off x="3268" y="3270"/>
                <a:ext cx="55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7" name="Rectangle 760"/>
              <p:cNvSpPr>
                <a:spLocks noChangeArrowheads="1"/>
              </p:cNvSpPr>
              <p:nvPr/>
            </p:nvSpPr>
            <p:spPr bwMode="auto">
              <a:xfrm>
                <a:off x="3477" y="3374"/>
                <a:ext cx="39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33,395</a:t>
                </a:r>
                <a:endParaRPr lang="en-US"/>
              </a:p>
            </p:txBody>
          </p:sp>
          <p:sp>
            <p:nvSpPr>
              <p:cNvPr id="19678" name="Rectangle 761"/>
              <p:cNvSpPr>
                <a:spLocks noChangeArrowheads="1"/>
              </p:cNvSpPr>
              <p:nvPr/>
            </p:nvSpPr>
            <p:spPr bwMode="auto">
              <a:xfrm>
                <a:off x="3818" y="337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79" name="Rectangle 762"/>
              <p:cNvSpPr>
                <a:spLocks noChangeArrowheads="1"/>
              </p:cNvSpPr>
              <p:nvPr/>
            </p:nvSpPr>
            <p:spPr bwMode="auto">
              <a:xfrm>
                <a:off x="3864" y="3270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0" name="Rectangle 763"/>
              <p:cNvSpPr>
                <a:spLocks noChangeArrowheads="1"/>
              </p:cNvSpPr>
              <p:nvPr/>
            </p:nvSpPr>
            <p:spPr bwMode="auto">
              <a:xfrm>
                <a:off x="4318" y="3270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1" name="Rectangle 764"/>
              <p:cNvSpPr>
                <a:spLocks noChangeArrowheads="1"/>
              </p:cNvSpPr>
              <p:nvPr/>
            </p:nvSpPr>
            <p:spPr bwMode="auto">
              <a:xfrm>
                <a:off x="3904" y="3270"/>
                <a:ext cx="41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2" name="Rectangle 765"/>
              <p:cNvSpPr>
                <a:spLocks noChangeArrowheads="1"/>
              </p:cNvSpPr>
              <p:nvPr/>
            </p:nvSpPr>
            <p:spPr bwMode="auto">
              <a:xfrm>
                <a:off x="4098" y="3374"/>
                <a:ext cx="144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0.</a:t>
                </a:r>
                <a:endParaRPr lang="en-US"/>
              </a:p>
            </p:txBody>
          </p:sp>
          <p:sp>
            <p:nvSpPr>
              <p:cNvPr id="19683" name="Rectangle 766"/>
              <p:cNvSpPr>
                <a:spLocks noChangeArrowheads="1"/>
              </p:cNvSpPr>
              <p:nvPr/>
            </p:nvSpPr>
            <p:spPr bwMode="auto">
              <a:xfrm>
                <a:off x="4192" y="3374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33</a:t>
                </a:r>
                <a:endParaRPr lang="en-US"/>
              </a:p>
            </p:txBody>
          </p:sp>
          <p:sp>
            <p:nvSpPr>
              <p:cNvPr id="19684" name="Rectangle 767"/>
              <p:cNvSpPr>
                <a:spLocks noChangeArrowheads="1"/>
              </p:cNvSpPr>
              <p:nvPr/>
            </p:nvSpPr>
            <p:spPr bwMode="auto">
              <a:xfrm>
                <a:off x="4316" y="3374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85" name="Rectangle 768"/>
              <p:cNvSpPr>
                <a:spLocks noChangeArrowheads="1"/>
              </p:cNvSpPr>
              <p:nvPr/>
            </p:nvSpPr>
            <p:spPr bwMode="auto">
              <a:xfrm>
                <a:off x="4369" y="3270"/>
                <a:ext cx="792" cy="12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6" name="Rectangle 769"/>
              <p:cNvSpPr>
                <a:spLocks noChangeArrowheads="1"/>
              </p:cNvSpPr>
              <p:nvPr/>
            </p:nvSpPr>
            <p:spPr bwMode="auto">
              <a:xfrm>
                <a:off x="4369" y="3395"/>
                <a:ext cx="35" cy="1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7" name="Rectangle 770"/>
              <p:cNvSpPr>
                <a:spLocks noChangeArrowheads="1"/>
              </p:cNvSpPr>
              <p:nvPr/>
            </p:nvSpPr>
            <p:spPr bwMode="auto">
              <a:xfrm>
                <a:off x="5122" y="3395"/>
                <a:ext cx="39" cy="1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8" name="Rectangle 771"/>
              <p:cNvSpPr>
                <a:spLocks noChangeArrowheads="1"/>
              </p:cNvSpPr>
              <p:nvPr/>
            </p:nvSpPr>
            <p:spPr bwMode="auto">
              <a:xfrm>
                <a:off x="4404" y="3395"/>
                <a:ext cx="718" cy="12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9" name="Rectangle 772"/>
              <p:cNvSpPr>
                <a:spLocks noChangeArrowheads="1"/>
              </p:cNvSpPr>
              <p:nvPr/>
            </p:nvSpPr>
            <p:spPr bwMode="auto">
              <a:xfrm>
                <a:off x="4934" y="3400"/>
                <a:ext cx="2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101</a:t>
                </a:r>
                <a:endParaRPr lang="en-US"/>
              </a:p>
            </p:txBody>
          </p:sp>
          <p:sp>
            <p:nvSpPr>
              <p:cNvPr id="19690" name="Rectangle 773"/>
              <p:cNvSpPr>
                <a:spLocks noChangeArrowheads="1"/>
              </p:cNvSpPr>
              <p:nvPr/>
            </p:nvSpPr>
            <p:spPr bwMode="auto">
              <a:xfrm>
                <a:off x="5121" y="3400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691" name="Rectangle 774"/>
              <p:cNvSpPr>
                <a:spLocks noChangeArrowheads="1"/>
              </p:cNvSpPr>
              <p:nvPr/>
            </p:nvSpPr>
            <p:spPr bwMode="auto">
              <a:xfrm>
                <a:off x="245" y="32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2" name="Rectangle 775"/>
              <p:cNvSpPr>
                <a:spLocks noChangeArrowheads="1"/>
              </p:cNvSpPr>
              <p:nvPr/>
            </p:nvSpPr>
            <p:spPr bwMode="auto">
              <a:xfrm>
                <a:off x="251" y="3264"/>
                <a:ext cx="549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3" name="Rectangle 776"/>
              <p:cNvSpPr>
                <a:spLocks noChangeArrowheads="1"/>
              </p:cNvSpPr>
              <p:nvPr/>
            </p:nvSpPr>
            <p:spPr bwMode="auto">
              <a:xfrm>
                <a:off x="800" y="32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4" name="Rectangle 777"/>
              <p:cNvSpPr>
                <a:spLocks noChangeArrowheads="1"/>
              </p:cNvSpPr>
              <p:nvPr/>
            </p:nvSpPr>
            <p:spPr bwMode="auto">
              <a:xfrm>
                <a:off x="806" y="3264"/>
                <a:ext cx="821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5" name="Rectangle 778"/>
              <p:cNvSpPr>
                <a:spLocks noChangeArrowheads="1"/>
              </p:cNvSpPr>
              <p:nvPr/>
            </p:nvSpPr>
            <p:spPr bwMode="auto">
              <a:xfrm>
                <a:off x="1627" y="32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6" name="Rectangle 779"/>
              <p:cNvSpPr>
                <a:spLocks noChangeArrowheads="1"/>
              </p:cNvSpPr>
              <p:nvPr/>
            </p:nvSpPr>
            <p:spPr bwMode="auto">
              <a:xfrm>
                <a:off x="1633" y="3264"/>
                <a:ext cx="42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7" name="Rectangle 780"/>
              <p:cNvSpPr>
                <a:spLocks noChangeArrowheads="1"/>
              </p:cNvSpPr>
              <p:nvPr/>
            </p:nvSpPr>
            <p:spPr bwMode="auto">
              <a:xfrm>
                <a:off x="2061" y="3264"/>
                <a:ext cx="1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8" name="Rectangle 781"/>
              <p:cNvSpPr>
                <a:spLocks noChangeArrowheads="1"/>
              </p:cNvSpPr>
              <p:nvPr/>
            </p:nvSpPr>
            <p:spPr bwMode="auto">
              <a:xfrm>
                <a:off x="2079" y="3264"/>
                <a:ext cx="45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9" name="Rectangle 782"/>
              <p:cNvSpPr>
                <a:spLocks noChangeArrowheads="1"/>
              </p:cNvSpPr>
              <p:nvPr/>
            </p:nvSpPr>
            <p:spPr bwMode="auto">
              <a:xfrm>
                <a:off x="2531" y="32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0" name="Rectangle 783"/>
              <p:cNvSpPr>
                <a:spLocks noChangeArrowheads="1"/>
              </p:cNvSpPr>
              <p:nvPr/>
            </p:nvSpPr>
            <p:spPr bwMode="auto">
              <a:xfrm>
                <a:off x="2537" y="3264"/>
                <a:ext cx="685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1" name="Rectangle 784"/>
              <p:cNvSpPr>
                <a:spLocks noChangeArrowheads="1"/>
              </p:cNvSpPr>
              <p:nvPr/>
            </p:nvSpPr>
            <p:spPr bwMode="auto">
              <a:xfrm>
                <a:off x="3222" y="32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2" name="Rectangle 785"/>
              <p:cNvSpPr>
                <a:spLocks noChangeArrowheads="1"/>
              </p:cNvSpPr>
              <p:nvPr/>
            </p:nvSpPr>
            <p:spPr bwMode="auto">
              <a:xfrm>
                <a:off x="3228" y="3264"/>
                <a:ext cx="630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3" name="Rectangle 786"/>
              <p:cNvSpPr>
                <a:spLocks noChangeArrowheads="1"/>
              </p:cNvSpPr>
              <p:nvPr/>
            </p:nvSpPr>
            <p:spPr bwMode="auto">
              <a:xfrm>
                <a:off x="3858" y="32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4" name="Rectangle 787"/>
              <p:cNvSpPr>
                <a:spLocks noChangeArrowheads="1"/>
              </p:cNvSpPr>
              <p:nvPr/>
            </p:nvSpPr>
            <p:spPr bwMode="auto">
              <a:xfrm>
                <a:off x="3864" y="3264"/>
                <a:ext cx="488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5" name="Rectangle 788"/>
              <p:cNvSpPr>
                <a:spLocks noChangeArrowheads="1"/>
              </p:cNvSpPr>
              <p:nvPr/>
            </p:nvSpPr>
            <p:spPr bwMode="auto">
              <a:xfrm>
                <a:off x="4352" y="3264"/>
                <a:ext cx="17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6" name="Rectangle 789"/>
              <p:cNvSpPr>
                <a:spLocks noChangeArrowheads="1"/>
              </p:cNvSpPr>
              <p:nvPr/>
            </p:nvSpPr>
            <p:spPr bwMode="auto">
              <a:xfrm>
                <a:off x="4369" y="3264"/>
                <a:ext cx="79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7" name="Rectangle 790"/>
              <p:cNvSpPr>
                <a:spLocks noChangeArrowheads="1"/>
              </p:cNvSpPr>
              <p:nvPr/>
            </p:nvSpPr>
            <p:spPr bwMode="auto">
              <a:xfrm>
                <a:off x="5161" y="3264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8" name="Rectangle 791"/>
              <p:cNvSpPr>
                <a:spLocks noChangeArrowheads="1"/>
              </p:cNvSpPr>
              <p:nvPr/>
            </p:nvSpPr>
            <p:spPr bwMode="auto">
              <a:xfrm>
                <a:off x="245" y="327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9" name="Rectangle 792"/>
              <p:cNvSpPr>
                <a:spLocks noChangeArrowheads="1"/>
              </p:cNvSpPr>
              <p:nvPr/>
            </p:nvSpPr>
            <p:spPr bwMode="auto">
              <a:xfrm>
                <a:off x="800" y="327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0" name="Rectangle 793"/>
              <p:cNvSpPr>
                <a:spLocks noChangeArrowheads="1"/>
              </p:cNvSpPr>
              <p:nvPr/>
            </p:nvSpPr>
            <p:spPr bwMode="auto">
              <a:xfrm>
                <a:off x="1627" y="327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1" name="Rectangle 794"/>
              <p:cNvSpPr>
                <a:spLocks noChangeArrowheads="1"/>
              </p:cNvSpPr>
              <p:nvPr/>
            </p:nvSpPr>
            <p:spPr bwMode="auto">
              <a:xfrm>
                <a:off x="2061" y="3270"/>
                <a:ext cx="18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2" name="Rectangle 795"/>
              <p:cNvSpPr>
                <a:spLocks noChangeArrowheads="1"/>
              </p:cNvSpPr>
              <p:nvPr/>
            </p:nvSpPr>
            <p:spPr bwMode="auto">
              <a:xfrm>
                <a:off x="2531" y="327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3" name="Rectangle 796"/>
              <p:cNvSpPr>
                <a:spLocks noChangeArrowheads="1"/>
              </p:cNvSpPr>
              <p:nvPr/>
            </p:nvSpPr>
            <p:spPr bwMode="auto">
              <a:xfrm>
                <a:off x="3222" y="327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4" name="Rectangle 797"/>
              <p:cNvSpPr>
                <a:spLocks noChangeArrowheads="1"/>
              </p:cNvSpPr>
              <p:nvPr/>
            </p:nvSpPr>
            <p:spPr bwMode="auto">
              <a:xfrm>
                <a:off x="3858" y="327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5" name="Rectangle 798"/>
              <p:cNvSpPr>
                <a:spLocks noChangeArrowheads="1"/>
              </p:cNvSpPr>
              <p:nvPr/>
            </p:nvSpPr>
            <p:spPr bwMode="auto">
              <a:xfrm>
                <a:off x="4352" y="3270"/>
                <a:ext cx="17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6" name="Rectangle 799"/>
              <p:cNvSpPr>
                <a:spLocks noChangeArrowheads="1"/>
              </p:cNvSpPr>
              <p:nvPr/>
            </p:nvSpPr>
            <p:spPr bwMode="auto">
              <a:xfrm>
                <a:off x="5161" y="3270"/>
                <a:ext cx="6" cy="2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7" name="Rectangle 800"/>
              <p:cNvSpPr>
                <a:spLocks noChangeArrowheads="1"/>
              </p:cNvSpPr>
              <p:nvPr/>
            </p:nvSpPr>
            <p:spPr bwMode="auto">
              <a:xfrm>
                <a:off x="251" y="3528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8" name="Rectangle 801"/>
              <p:cNvSpPr>
                <a:spLocks noChangeArrowheads="1"/>
              </p:cNvSpPr>
              <p:nvPr/>
            </p:nvSpPr>
            <p:spPr bwMode="auto">
              <a:xfrm>
                <a:off x="761" y="3528"/>
                <a:ext cx="39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9" name="Rectangle 802"/>
              <p:cNvSpPr>
                <a:spLocks noChangeArrowheads="1"/>
              </p:cNvSpPr>
              <p:nvPr/>
            </p:nvSpPr>
            <p:spPr bwMode="auto">
              <a:xfrm>
                <a:off x="251" y="3780"/>
                <a:ext cx="549" cy="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0" name="Rectangle 803"/>
              <p:cNvSpPr>
                <a:spLocks noChangeArrowheads="1"/>
              </p:cNvSpPr>
              <p:nvPr/>
            </p:nvSpPr>
            <p:spPr bwMode="auto">
              <a:xfrm>
                <a:off x="291" y="3528"/>
                <a:ext cx="47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1" name="Rectangle 804"/>
              <p:cNvSpPr>
                <a:spLocks noChangeArrowheads="1"/>
              </p:cNvSpPr>
              <p:nvPr/>
            </p:nvSpPr>
            <p:spPr bwMode="auto">
              <a:xfrm>
                <a:off x="406" y="3626"/>
                <a:ext cx="41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10 (38)</a:t>
                </a:r>
                <a:endParaRPr lang="en-US"/>
              </a:p>
            </p:txBody>
          </p:sp>
          <p:sp>
            <p:nvSpPr>
              <p:cNvPr id="19722" name="Rectangle 805"/>
              <p:cNvSpPr>
                <a:spLocks noChangeArrowheads="1"/>
              </p:cNvSpPr>
              <p:nvPr/>
            </p:nvSpPr>
            <p:spPr bwMode="auto">
              <a:xfrm>
                <a:off x="760" y="3626"/>
                <a:ext cx="8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23" name="Rectangle 806"/>
              <p:cNvSpPr>
                <a:spLocks noChangeArrowheads="1"/>
              </p:cNvSpPr>
              <p:nvPr/>
            </p:nvSpPr>
            <p:spPr bwMode="auto">
              <a:xfrm>
                <a:off x="806" y="3528"/>
                <a:ext cx="41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4" name="Rectangle 807"/>
              <p:cNvSpPr>
                <a:spLocks noChangeArrowheads="1"/>
              </p:cNvSpPr>
              <p:nvPr/>
            </p:nvSpPr>
            <p:spPr bwMode="auto">
              <a:xfrm>
                <a:off x="1587" y="3528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5" name="Rectangle 808"/>
              <p:cNvSpPr>
                <a:spLocks noChangeArrowheads="1"/>
              </p:cNvSpPr>
              <p:nvPr/>
            </p:nvSpPr>
            <p:spPr bwMode="auto">
              <a:xfrm>
                <a:off x="806" y="3780"/>
                <a:ext cx="821" cy="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6" name="Rectangle 809"/>
              <p:cNvSpPr>
                <a:spLocks noChangeArrowheads="1"/>
              </p:cNvSpPr>
              <p:nvPr/>
            </p:nvSpPr>
            <p:spPr bwMode="auto">
              <a:xfrm>
                <a:off x="847" y="3528"/>
                <a:ext cx="7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7" name="Rectangle 810"/>
              <p:cNvSpPr>
                <a:spLocks noChangeArrowheads="1"/>
              </p:cNvSpPr>
              <p:nvPr/>
            </p:nvSpPr>
            <p:spPr bwMode="auto">
              <a:xfrm>
                <a:off x="847" y="3632"/>
                <a:ext cx="52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Tajikistan</a:t>
                </a:r>
                <a:endParaRPr lang="en-US"/>
              </a:p>
            </p:txBody>
          </p:sp>
          <p:sp>
            <p:nvSpPr>
              <p:cNvPr id="19728" name="Rectangle 811"/>
              <p:cNvSpPr>
                <a:spLocks noChangeArrowheads="1"/>
              </p:cNvSpPr>
              <p:nvPr/>
            </p:nvSpPr>
            <p:spPr bwMode="auto">
              <a:xfrm>
                <a:off x="1319" y="363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29" name="Rectangle 812"/>
              <p:cNvSpPr>
                <a:spLocks noChangeArrowheads="1"/>
              </p:cNvSpPr>
              <p:nvPr/>
            </p:nvSpPr>
            <p:spPr bwMode="auto">
              <a:xfrm>
                <a:off x="1633" y="3528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0" name="Rectangle 813"/>
              <p:cNvSpPr>
                <a:spLocks noChangeArrowheads="1"/>
              </p:cNvSpPr>
              <p:nvPr/>
            </p:nvSpPr>
            <p:spPr bwMode="auto">
              <a:xfrm>
                <a:off x="2029" y="3528"/>
                <a:ext cx="32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1" name="Rectangle 814"/>
              <p:cNvSpPr>
                <a:spLocks noChangeArrowheads="1"/>
              </p:cNvSpPr>
              <p:nvPr/>
            </p:nvSpPr>
            <p:spPr bwMode="auto">
              <a:xfrm>
                <a:off x="1633" y="3780"/>
                <a:ext cx="428" cy="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2" name="Rectangle 815"/>
              <p:cNvSpPr>
                <a:spLocks noChangeArrowheads="1"/>
              </p:cNvSpPr>
              <p:nvPr/>
            </p:nvSpPr>
            <p:spPr bwMode="auto">
              <a:xfrm>
                <a:off x="1673" y="3528"/>
                <a:ext cx="356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3" name="Rectangle 816"/>
              <p:cNvSpPr>
                <a:spLocks noChangeArrowheads="1"/>
              </p:cNvSpPr>
              <p:nvPr/>
            </p:nvSpPr>
            <p:spPr bwMode="auto">
              <a:xfrm>
                <a:off x="1747" y="3632"/>
                <a:ext cx="208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24.</a:t>
                </a:r>
                <a:endParaRPr lang="en-US"/>
              </a:p>
            </p:txBody>
          </p:sp>
          <p:sp>
            <p:nvSpPr>
              <p:cNvPr id="19734" name="Rectangle 817"/>
              <p:cNvSpPr>
                <a:spLocks noChangeArrowheads="1"/>
              </p:cNvSpPr>
              <p:nvPr/>
            </p:nvSpPr>
            <p:spPr bwMode="auto">
              <a:xfrm>
                <a:off x="1903" y="3632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17</a:t>
                </a:r>
                <a:endParaRPr lang="en-US"/>
              </a:p>
            </p:txBody>
          </p:sp>
          <p:sp>
            <p:nvSpPr>
              <p:cNvPr id="19735" name="Rectangle 818"/>
              <p:cNvSpPr>
                <a:spLocks noChangeArrowheads="1"/>
              </p:cNvSpPr>
              <p:nvPr/>
            </p:nvSpPr>
            <p:spPr bwMode="auto">
              <a:xfrm>
                <a:off x="2027" y="3632"/>
                <a:ext cx="82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19736" name="Rectangle 819"/>
              <p:cNvSpPr>
                <a:spLocks noChangeArrowheads="1"/>
              </p:cNvSpPr>
              <p:nvPr/>
            </p:nvSpPr>
            <p:spPr bwMode="auto">
              <a:xfrm>
                <a:off x="2079" y="3528"/>
                <a:ext cx="34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7" name="Rectangle 820"/>
              <p:cNvSpPr>
                <a:spLocks noChangeArrowheads="1"/>
              </p:cNvSpPr>
              <p:nvPr/>
            </p:nvSpPr>
            <p:spPr bwMode="auto">
              <a:xfrm>
                <a:off x="2491" y="3528"/>
                <a:ext cx="40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8" name="Rectangle 821"/>
              <p:cNvSpPr>
                <a:spLocks noChangeArrowheads="1"/>
              </p:cNvSpPr>
              <p:nvPr/>
            </p:nvSpPr>
            <p:spPr bwMode="auto">
              <a:xfrm>
                <a:off x="2079" y="3780"/>
                <a:ext cx="452" cy="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9" name="Rectangle 822"/>
              <p:cNvSpPr>
                <a:spLocks noChangeArrowheads="1"/>
              </p:cNvSpPr>
              <p:nvPr/>
            </p:nvSpPr>
            <p:spPr bwMode="auto">
              <a:xfrm>
                <a:off x="2113" y="3528"/>
                <a:ext cx="378" cy="2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0" name="Rectangle 823"/>
              <p:cNvSpPr>
                <a:spLocks noChangeArrowheads="1"/>
              </p:cNvSpPr>
              <p:nvPr/>
            </p:nvSpPr>
            <p:spPr bwMode="auto">
              <a:xfrm>
                <a:off x="2367" y="3632"/>
                <a:ext cx="176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27</a:t>
                </a:r>
                <a:endParaRPr lang="en-US"/>
              </a:p>
            </p:txBody>
          </p:sp>
        </p:grpSp>
        <p:sp>
          <p:nvSpPr>
            <p:cNvPr id="19468" name="Rectangle 825"/>
            <p:cNvSpPr>
              <a:spLocks noChangeArrowheads="1"/>
            </p:cNvSpPr>
            <p:nvPr/>
          </p:nvSpPr>
          <p:spPr bwMode="auto">
            <a:xfrm>
              <a:off x="2491" y="3632"/>
              <a:ext cx="8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9469" name="Rectangle 826"/>
            <p:cNvSpPr>
              <a:spLocks noChangeArrowheads="1"/>
            </p:cNvSpPr>
            <p:nvPr/>
          </p:nvSpPr>
          <p:spPr bwMode="auto">
            <a:xfrm>
              <a:off x="2537" y="3528"/>
              <a:ext cx="42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Rectangle 827"/>
            <p:cNvSpPr>
              <a:spLocks noChangeArrowheads="1"/>
            </p:cNvSpPr>
            <p:nvPr/>
          </p:nvSpPr>
          <p:spPr bwMode="auto">
            <a:xfrm>
              <a:off x="3184" y="3528"/>
              <a:ext cx="38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Rectangle 828"/>
            <p:cNvSpPr>
              <a:spLocks noChangeArrowheads="1"/>
            </p:cNvSpPr>
            <p:nvPr/>
          </p:nvSpPr>
          <p:spPr bwMode="auto">
            <a:xfrm>
              <a:off x="2537" y="3780"/>
              <a:ext cx="685" cy="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Rectangle 829"/>
            <p:cNvSpPr>
              <a:spLocks noChangeArrowheads="1"/>
            </p:cNvSpPr>
            <p:nvPr/>
          </p:nvSpPr>
          <p:spPr bwMode="auto">
            <a:xfrm>
              <a:off x="2579" y="3528"/>
              <a:ext cx="605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Rectangle 830"/>
            <p:cNvSpPr>
              <a:spLocks noChangeArrowheads="1"/>
            </p:cNvSpPr>
            <p:nvPr/>
          </p:nvSpPr>
          <p:spPr bwMode="auto">
            <a:xfrm>
              <a:off x="2964" y="3632"/>
              <a:ext cx="14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</a:t>
              </a:r>
              <a:endParaRPr lang="en-US"/>
            </a:p>
          </p:txBody>
        </p:sp>
        <p:sp>
          <p:nvSpPr>
            <p:cNvPr id="19474" name="Rectangle 831"/>
            <p:cNvSpPr>
              <a:spLocks noChangeArrowheads="1"/>
            </p:cNvSpPr>
            <p:nvPr/>
          </p:nvSpPr>
          <p:spPr bwMode="auto">
            <a:xfrm>
              <a:off x="3058" y="3632"/>
              <a:ext cx="17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35</a:t>
              </a:r>
              <a:endParaRPr lang="en-US"/>
            </a:p>
          </p:txBody>
        </p:sp>
        <p:sp>
          <p:nvSpPr>
            <p:cNvPr id="19475" name="Rectangle 832"/>
            <p:cNvSpPr>
              <a:spLocks noChangeArrowheads="1"/>
            </p:cNvSpPr>
            <p:nvPr/>
          </p:nvSpPr>
          <p:spPr bwMode="auto">
            <a:xfrm>
              <a:off x="3182" y="3632"/>
              <a:ext cx="8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9476" name="Rectangle 833"/>
            <p:cNvSpPr>
              <a:spLocks noChangeArrowheads="1"/>
            </p:cNvSpPr>
            <p:nvPr/>
          </p:nvSpPr>
          <p:spPr bwMode="auto">
            <a:xfrm>
              <a:off x="3228" y="3528"/>
              <a:ext cx="40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Rectangle 834"/>
            <p:cNvSpPr>
              <a:spLocks noChangeArrowheads="1"/>
            </p:cNvSpPr>
            <p:nvPr/>
          </p:nvSpPr>
          <p:spPr bwMode="auto">
            <a:xfrm>
              <a:off x="3818" y="3528"/>
              <a:ext cx="40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Rectangle 835"/>
            <p:cNvSpPr>
              <a:spLocks noChangeArrowheads="1"/>
            </p:cNvSpPr>
            <p:nvPr/>
          </p:nvSpPr>
          <p:spPr bwMode="auto">
            <a:xfrm>
              <a:off x="3228" y="3780"/>
              <a:ext cx="630" cy="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Rectangle 836"/>
            <p:cNvSpPr>
              <a:spLocks noChangeArrowheads="1"/>
            </p:cNvSpPr>
            <p:nvPr/>
          </p:nvSpPr>
          <p:spPr bwMode="auto">
            <a:xfrm>
              <a:off x="3268" y="3528"/>
              <a:ext cx="550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Rectangle 837"/>
            <p:cNvSpPr>
              <a:spLocks noChangeArrowheads="1"/>
            </p:cNvSpPr>
            <p:nvPr/>
          </p:nvSpPr>
          <p:spPr bwMode="auto">
            <a:xfrm>
              <a:off x="3631" y="3632"/>
              <a:ext cx="239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262</a:t>
              </a:r>
              <a:endParaRPr lang="en-US"/>
            </a:p>
          </p:txBody>
        </p:sp>
        <p:sp>
          <p:nvSpPr>
            <p:cNvPr id="19481" name="Rectangle 838"/>
            <p:cNvSpPr>
              <a:spLocks noChangeArrowheads="1"/>
            </p:cNvSpPr>
            <p:nvPr/>
          </p:nvSpPr>
          <p:spPr bwMode="auto">
            <a:xfrm>
              <a:off x="3818" y="3632"/>
              <a:ext cx="8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9482" name="Rectangle 839"/>
            <p:cNvSpPr>
              <a:spLocks noChangeArrowheads="1"/>
            </p:cNvSpPr>
            <p:nvPr/>
          </p:nvSpPr>
          <p:spPr bwMode="auto">
            <a:xfrm>
              <a:off x="3864" y="3528"/>
              <a:ext cx="40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Rectangle 840"/>
            <p:cNvSpPr>
              <a:spLocks noChangeArrowheads="1"/>
            </p:cNvSpPr>
            <p:nvPr/>
          </p:nvSpPr>
          <p:spPr bwMode="auto">
            <a:xfrm>
              <a:off x="4318" y="3528"/>
              <a:ext cx="34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Rectangle 841"/>
            <p:cNvSpPr>
              <a:spLocks noChangeArrowheads="1"/>
            </p:cNvSpPr>
            <p:nvPr/>
          </p:nvSpPr>
          <p:spPr bwMode="auto">
            <a:xfrm>
              <a:off x="3864" y="3780"/>
              <a:ext cx="488" cy="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Rectangle 842"/>
            <p:cNvSpPr>
              <a:spLocks noChangeArrowheads="1"/>
            </p:cNvSpPr>
            <p:nvPr/>
          </p:nvSpPr>
          <p:spPr bwMode="auto">
            <a:xfrm>
              <a:off x="3904" y="3528"/>
              <a:ext cx="414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Rectangle 843"/>
            <p:cNvSpPr>
              <a:spLocks noChangeArrowheads="1"/>
            </p:cNvSpPr>
            <p:nvPr/>
          </p:nvSpPr>
          <p:spPr bwMode="auto">
            <a:xfrm>
              <a:off x="4098" y="3632"/>
              <a:ext cx="144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1.</a:t>
              </a:r>
              <a:endParaRPr lang="en-US"/>
            </a:p>
          </p:txBody>
        </p:sp>
        <p:sp>
          <p:nvSpPr>
            <p:cNvPr id="19487" name="Rectangle 844"/>
            <p:cNvSpPr>
              <a:spLocks noChangeArrowheads="1"/>
            </p:cNvSpPr>
            <p:nvPr/>
          </p:nvSpPr>
          <p:spPr bwMode="auto">
            <a:xfrm>
              <a:off x="4192" y="3632"/>
              <a:ext cx="17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77</a:t>
              </a:r>
              <a:endParaRPr lang="en-US"/>
            </a:p>
          </p:txBody>
        </p:sp>
        <p:sp>
          <p:nvSpPr>
            <p:cNvPr id="19488" name="Rectangle 845"/>
            <p:cNvSpPr>
              <a:spLocks noChangeArrowheads="1"/>
            </p:cNvSpPr>
            <p:nvPr/>
          </p:nvSpPr>
          <p:spPr bwMode="auto">
            <a:xfrm>
              <a:off x="4316" y="3632"/>
              <a:ext cx="8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9489" name="Rectangle 846"/>
            <p:cNvSpPr>
              <a:spLocks noChangeArrowheads="1"/>
            </p:cNvSpPr>
            <p:nvPr/>
          </p:nvSpPr>
          <p:spPr bwMode="auto">
            <a:xfrm>
              <a:off x="4369" y="3528"/>
              <a:ext cx="792" cy="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Rectangle 847"/>
            <p:cNvSpPr>
              <a:spLocks noChangeArrowheads="1"/>
            </p:cNvSpPr>
            <p:nvPr/>
          </p:nvSpPr>
          <p:spPr bwMode="auto">
            <a:xfrm>
              <a:off x="4369" y="3653"/>
              <a:ext cx="35" cy="12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Rectangle 848"/>
            <p:cNvSpPr>
              <a:spLocks noChangeArrowheads="1"/>
            </p:cNvSpPr>
            <p:nvPr/>
          </p:nvSpPr>
          <p:spPr bwMode="auto">
            <a:xfrm>
              <a:off x="5122" y="3653"/>
              <a:ext cx="39" cy="12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849"/>
            <p:cNvSpPr>
              <a:spLocks noChangeArrowheads="1"/>
            </p:cNvSpPr>
            <p:nvPr/>
          </p:nvSpPr>
          <p:spPr bwMode="auto">
            <a:xfrm>
              <a:off x="4404" y="3653"/>
              <a:ext cx="718" cy="12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Rectangle 850"/>
            <p:cNvSpPr>
              <a:spLocks noChangeArrowheads="1"/>
            </p:cNvSpPr>
            <p:nvPr/>
          </p:nvSpPr>
          <p:spPr bwMode="auto">
            <a:xfrm>
              <a:off x="4934" y="3658"/>
              <a:ext cx="11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19494" name="Rectangle 851"/>
            <p:cNvSpPr>
              <a:spLocks noChangeArrowheads="1"/>
            </p:cNvSpPr>
            <p:nvPr/>
          </p:nvSpPr>
          <p:spPr bwMode="auto">
            <a:xfrm>
              <a:off x="4996" y="3658"/>
              <a:ext cx="17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27</a:t>
              </a:r>
              <a:endParaRPr lang="en-US"/>
            </a:p>
          </p:txBody>
        </p:sp>
        <p:sp>
          <p:nvSpPr>
            <p:cNvPr id="19495" name="Rectangle 852"/>
            <p:cNvSpPr>
              <a:spLocks noChangeArrowheads="1"/>
            </p:cNvSpPr>
            <p:nvPr/>
          </p:nvSpPr>
          <p:spPr bwMode="auto">
            <a:xfrm>
              <a:off x="5121" y="3658"/>
              <a:ext cx="8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9496" name="Rectangle 853"/>
            <p:cNvSpPr>
              <a:spLocks noChangeArrowheads="1"/>
            </p:cNvSpPr>
            <p:nvPr/>
          </p:nvSpPr>
          <p:spPr bwMode="auto">
            <a:xfrm>
              <a:off x="245" y="3522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Rectangle 854"/>
            <p:cNvSpPr>
              <a:spLocks noChangeArrowheads="1"/>
            </p:cNvSpPr>
            <p:nvPr/>
          </p:nvSpPr>
          <p:spPr bwMode="auto">
            <a:xfrm>
              <a:off x="251" y="3522"/>
              <a:ext cx="549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855"/>
            <p:cNvSpPr>
              <a:spLocks noChangeArrowheads="1"/>
            </p:cNvSpPr>
            <p:nvPr/>
          </p:nvSpPr>
          <p:spPr bwMode="auto">
            <a:xfrm>
              <a:off x="800" y="3522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Rectangle 856"/>
            <p:cNvSpPr>
              <a:spLocks noChangeArrowheads="1"/>
            </p:cNvSpPr>
            <p:nvPr/>
          </p:nvSpPr>
          <p:spPr bwMode="auto">
            <a:xfrm>
              <a:off x="806" y="3522"/>
              <a:ext cx="821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Rectangle 857"/>
            <p:cNvSpPr>
              <a:spLocks noChangeArrowheads="1"/>
            </p:cNvSpPr>
            <p:nvPr/>
          </p:nvSpPr>
          <p:spPr bwMode="auto">
            <a:xfrm>
              <a:off x="1627" y="3522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858"/>
            <p:cNvSpPr>
              <a:spLocks noChangeArrowheads="1"/>
            </p:cNvSpPr>
            <p:nvPr/>
          </p:nvSpPr>
          <p:spPr bwMode="auto">
            <a:xfrm>
              <a:off x="1633" y="3522"/>
              <a:ext cx="42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Rectangle 859"/>
            <p:cNvSpPr>
              <a:spLocks noChangeArrowheads="1"/>
            </p:cNvSpPr>
            <p:nvPr/>
          </p:nvSpPr>
          <p:spPr bwMode="auto">
            <a:xfrm>
              <a:off x="2061" y="3522"/>
              <a:ext cx="1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Rectangle 860"/>
            <p:cNvSpPr>
              <a:spLocks noChangeArrowheads="1"/>
            </p:cNvSpPr>
            <p:nvPr/>
          </p:nvSpPr>
          <p:spPr bwMode="auto">
            <a:xfrm>
              <a:off x="2079" y="3522"/>
              <a:ext cx="452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Rectangle 861"/>
            <p:cNvSpPr>
              <a:spLocks noChangeArrowheads="1"/>
            </p:cNvSpPr>
            <p:nvPr/>
          </p:nvSpPr>
          <p:spPr bwMode="auto">
            <a:xfrm>
              <a:off x="2531" y="3522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Rectangle 862"/>
            <p:cNvSpPr>
              <a:spLocks noChangeArrowheads="1"/>
            </p:cNvSpPr>
            <p:nvPr/>
          </p:nvSpPr>
          <p:spPr bwMode="auto">
            <a:xfrm>
              <a:off x="2537" y="3522"/>
              <a:ext cx="68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Rectangle 863"/>
            <p:cNvSpPr>
              <a:spLocks noChangeArrowheads="1"/>
            </p:cNvSpPr>
            <p:nvPr/>
          </p:nvSpPr>
          <p:spPr bwMode="auto">
            <a:xfrm>
              <a:off x="3222" y="3522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Rectangle 864"/>
            <p:cNvSpPr>
              <a:spLocks noChangeArrowheads="1"/>
            </p:cNvSpPr>
            <p:nvPr/>
          </p:nvSpPr>
          <p:spPr bwMode="auto">
            <a:xfrm>
              <a:off x="3228" y="3522"/>
              <a:ext cx="630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Rectangle 865"/>
            <p:cNvSpPr>
              <a:spLocks noChangeArrowheads="1"/>
            </p:cNvSpPr>
            <p:nvPr/>
          </p:nvSpPr>
          <p:spPr bwMode="auto">
            <a:xfrm>
              <a:off x="3858" y="3522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Rectangle 866"/>
            <p:cNvSpPr>
              <a:spLocks noChangeArrowheads="1"/>
            </p:cNvSpPr>
            <p:nvPr/>
          </p:nvSpPr>
          <p:spPr bwMode="auto">
            <a:xfrm>
              <a:off x="3864" y="3522"/>
              <a:ext cx="48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Rectangle 867"/>
            <p:cNvSpPr>
              <a:spLocks noChangeArrowheads="1"/>
            </p:cNvSpPr>
            <p:nvPr/>
          </p:nvSpPr>
          <p:spPr bwMode="auto">
            <a:xfrm>
              <a:off x="4352" y="3522"/>
              <a:ext cx="17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Rectangle 868"/>
            <p:cNvSpPr>
              <a:spLocks noChangeArrowheads="1"/>
            </p:cNvSpPr>
            <p:nvPr/>
          </p:nvSpPr>
          <p:spPr bwMode="auto">
            <a:xfrm>
              <a:off x="4369" y="3522"/>
              <a:ext cx="792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Rectangle 869"/>
            <p:cNvSpPr>
              <a:spLocks noChangeArrowheads="1"/>
            </p:cNvSpPr>
            <p:nvPr/>
          </p:nvSpPr>
          <p:spPr bwMode="auto">
            <a:xfrm>
              <a:off x="5161" y="3522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870"/>
            <p:cNvSpPr>
              <a:spLocks noChangeArrowheads="1"/>
            </p:cNvSpPr>
            <p:nvPr/>
          </p:nvSpPr>
          <p:spPr bwMode="auto">
            <a:xfrm>
              <a:off x="245" y="3528"/>
              <a:ext cx="6" cy="2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Rectangle 871"/>
            <p:cNvSpPr>
              <a:spLocks noChangeArrowheads="1"/>
            </p:cNvSpPr>
            <p:nvPr/>
          </p:nvSpPr>
          <p:spPr bwMode="auto">
            <a:xfrm>
              <a:off x="245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Rectangle 872"/>
            <p:cNvSpPr>
              <a:spLocks noChangeArrowheads="1"/>
            </p:cNvSpPr>
            <p:nvPr/>
          </p:nvSpPr>
          <p:spPr bwMode="auto">
            <a:xfrm>
              <a:off x="245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Rectangle 873"/>
            <p:cNvSpPr>
              <a:spLocks noChangeArrowheads="1"/>
            </p:cNvSpPr>
            <p:nvPr/>
          </p:nvSpPr>
          <p:spPr bwMode="auto">
            <a:xfrm>
              <a:off x="251" y="3780"/>
              <a:ext cx="549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Rectangle 874"/>
            <p:cNvSpPr>
              <a:spLocks noChangeArrowheads="1"/>
            </p:cNvSpPr>
            <p:nvPr/>
          </p:nvSpPr>
          <p:spPr bwMode="auto">
            <a:xfrm>
              <a:off x="800" y="3528"/>
              <a:ext cx="6" cy="2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Rectangle 875"/>
            <p:cNvSpPr>
              <a:spLocks noChangeArrowheads="1"/>
            </p:cNvSpPr>
            <p:nvPr/>
          </p:nvSpPr>
          <p:spPr bwMode="auto">
            <a:xfrm>
              <a:off x="800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Rectangle 876"/>
            <p:cNvSpPr>
              <a:spLocks noChangeArrowheads="1"/>
            </p:cNvSpPr>
            <p:nvPr/>
          </p:nvSpPr>
          <p:spPr bwMode="auto">
            <a:xfrm>
              <a:off x="806" y="3780"/>
              <a:ext cx="821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Rectangle 877"/>
            <p:cNvSpPr>
              <a:spLocks noChangeArrowheads="1"/>
            </p:cNvSpPr>
            <p:nvPr/>
          </p:nvSpPr>
          <p:spPr bwMode="auto">
            <a:xfrm>
              <a:off x="1627" y="3528"/>
              <a:ext cx="6" cy="2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Rectangle 878"/>
            <p:cNvSpPr>
              <a:spLocks noChangeArrowheads="1"/>
            </p:cNvSpPr>
            <p:nvPr/>
          </p:nvSpPr>
          <p:spPr bwMode="auto">
            <a:xfrm>
              <a:off x="1627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Rectangle 879"/>
            <p:cNvSpPr>
              <a:spLocks noChangeArrowheads="1"/>
            </p:cNvSpPr>
            <p:nvPr/>
          </p:nvSpPr>
          <p:spPr bwMode="auto">
            <a:xfrm>
              <a:off x="1633" y="3780"/>
              <a:ext cx="42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Rectangle 880"/>
            <p:cNvSpPr>
              <a:spLocks noChangeArrowheads="1"/>
            </p:cNvSpPr>
            <p:nvPr/>
          </p:nvSpPr>
          <p:spPr bwMode="auto">
            <a:xfrm>
              <a:off x="2061" y="3528"/>
              <a:ext cx="18" cy="2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Rectangle 881"/>
            <p:cNvSpPr>
              <a:spLocks noChangeArrowheads="1"/>
            </p:cNvSpPr>
            <p:nvPr/>
          </p:nvSpPr>
          <p:spPr bwMode="auto">
            <a:xfrm>
              <a:off x="2061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Rectangle 882"/>
            <p:cNvSpPr>
              <a:spLocks noChangeArrowheads="1"/>
            </p:cNvSpPr>
            <p:nvPr/>
          </p:nvSpPr>
          <p:spPr bwMode="auto">
            <a:xfrm>
              <a:off x="2067" y="3780"/>
              <a:ext cx="464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Rectangle 883"/>
            <p:cNvSpPr>
              <a:spLocks noChangeArrowheads="1"/>
            </p:cNvSpPr>
            <p:nvPr/>
          </p:nvSpPr>
          <p:spPr bwMode="auto">
            <a:xfrm>
              <a:off x="2531" y="3528"/>
              <a:ext cx="6" cy="2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Rectangle 884"/>
            <p:cNvSpPr>
              <a:spLocks noChangeArrowheads="1"/>
            </p:cNvSpPr>
            <p:nvPr/>
          </p:nvSpPr>
          <p:spPr bwMode="auto">
            <a:xfrm>
              <a:off x="2531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Rectangle 885"/>
            <p:cNvSpPr>
              <a:spLocks noChangeArrowheads="1"/>
            </p:cNvSpPr>
            <p:nvPr/>
          </p:nvSpPr>
          <p:spPr bwMode="auto">
            <a:xfrm>
              <a:off x="2537" y="3780"/>
              <a:ext cx="685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Rectangle 886"/>
            <p:cNvSpPr>
              <a:spLocks noChangeArrowheads="1"/>
            </p:cNvSpPr>
            <p:nvPr/>
          </p:nvSpPr>
          <p:spPr bwMode="auto">
            <a:xfrm>
              <a:off x="3222" y="3528"/>
              <a:ext cx="6" cy="2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Rectangle 887"/>
            <p:cNvSpPr>
              <a:spLocks noChangeArrowheads="1"/>
            </p:cNvSpPr>
            <p:nvPr/>
          </p:nvSpPr>
          <p:spPr bwMode="auto">
            <a:xfrm>
              <a:off x="3222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Rectangle 888"/>
            <p:cNvSpPr>
              <a:spLocks noChangeArrowheads="1"/>
            </p:cNvSpPr>
            <p:nvPr/>
          </p:nvSpPr>
          <p:spPr bwMode="auto">
            <a:xfrm>
              <a:off x="3228" y="3780"/>
              <a:ext cx="630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Rectangle 889"/>
            <p:cNvSpPr>
              <a:spLocks noChangeArrowheads="1"/>
            </p:cNvSpPr>
            <p:nvPr/>
          </p:nvSpPr>
          <p:spPr bwMode="auto">
            <a:xfrm>
              <a:off x="3858" y="3528"/>
              <a:ext cx="6" cy="2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Rectangle 890"/>
            <p:cNvSpPr>
              <a:spLocks noChangeArrowheads="1"/>
            </p:cNvSpPr>
            <p:nvPr/>
          </p:nvSpPr>
          <p:spPr bwMode="auto">
            <a:xfrm>
              <a:off x="3858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Rectangle 891"/>
            <p:cNvSpPr>
              <a:spLocks noChangeArrowheads="1"/>
            </p:cNvSpPr>
            <p:nvPr/>
          </p:nvSpPr>
          <p:spPr bwMode="auto">
            <a:xfrm>
              <a:off x="3864" y="3780"/>
              <a:ext cx="488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Rectangle 892"/>
            <p:cNvSpPr>
              <a:spLocks noChangeArrowheads="1"/>
            </p:cNvSpPr>
            <p:nvPr/>
          </p:nvSpPr>
          <p:spPr bwMode="auto">
            <a:xfrm>
              <a:off x="4352" y="3528"/>
              <a:ext cx="17" cy="2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Rectangle 893"/>
            <p:cNvSpPr>
              <a:spLocks noChangeArrowheads="1"/>
            </p:cNvSpPr>
            <p:nvPr/>
          </p:nvSpPr>
          <p:spPr bwMode="auto">
            <a:xfrm>
              <a:off x="4352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Rectangle 894"/>
            <p:cNvSpPr>
              <a:spLocks noChangeArrowheads="1"/>
            </p:cNvSpPr>
            <p:nvPr/>
          </p:nvSpPr>
          <p:spPr bwMode="auto">
            <a:xfrm>
              <a:off x="4358" y="3780"/>
              <a:ext cx="803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Rectangle 895"/>
            <p:cNvSpPr>
              <a:spLocks noChangeArrowheads="1"/>
            </p:cNvSpPr>
            <p:nvPr/>
          </p:nvSpPr>
          <p:spPr bwMode="auto">
            <a:xfrm>
              <a:off x="5161" y="3528"/>
              <a:ext cx="6" cy="2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Rectangle 896"/>
            <p:cNvSpPr>
              <a:spLocks noChangeArrowheads="1"/>
            </p:cNvSpPr>
            <p:nvPr/>
          </p:nvSpPr>
          <p:spPr bwMode="auto">
            <a:xfrm>
              <a:off x="5161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Rectangle 897"/>
            <p:cNvSpPr>
              <a:spLocks noChangeArrowheads="1"/>
            </p:cNvSpPr>
            <p:nvPr/>
          </p:nvSpPr>
          <p:spPr bwMode="auto">
            <a:xfrm>
              <a:off x="5161" y="3780"/>
              <a:ext cx="6" cy="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Natural Disasters</a:t>
            </a:r>
          </a:p>
        </p:txBody>
      </p:sp>
      <p:sp>
        <p:nvSpPr>
          <p:cNvPr id="137437" name="Rectangle 22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267200" cy="52578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 eaLnBrk="1" hangingPunct="1"/>
            <a:r>
              <a:rPr lang="en-US" sz="2800" dirty="0" smtClean="0"/>
              <a:t>Maximum natural disasters (90% in the Table) are </a:t>
            </a:r>
            <a:r>
              <a:rPr lang="en-US" sz="2800" dirty="0" smtClean="0">
                <a:solidFill>
                  <a:srgbClr val="CC3300"/>
                </a:solidFill>
              </a:rPr>
              <a:t>climate related.</a:t>
            </a:r>
          </a:p>
          <a:p>
            <a:pPr lvl="1" algn="just" eaLnBrk="1" hangingPunct="1"/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CC3300"/>
                </a:solidFill>
              </a:rPr>
              <a:t>damage costs</a:t>
            </a:r>
            <a:r>
              <a:rPr lang="en-US" sz="2400" dirty="0" smtClean="0"/>
              <a:t> of these natural disasters is </a:t>
            </a:r>
            <a:r>
              <a:rPr lang="en-US" sz="2400" dirty="0" smtClean="0">
                <a:solidFill>
                  <a:srgbClr val="CC3300"/>
                </a:solidFill>
              </a:rPr>
              <a:t>going up</a:t>
            </a:r>
            <a:r>
              <a:rPr lang="en-US" sz="2400" dirty="0" smtClean="0"/>
              <a:t> with the top three disasters occurring in the past three years</a:t>
            </a:r>
          </a:p>
          <a:p>
            <a:pPr lvl="1" algn="just" eaLnBrk="1" hangingPunct="1"/>
            <a:r>
              <a:rPr lang="en-US" sz="2400" dirty="0" smtClean="0"/>
              <a:t>The</a:t>
            </a:r>
            <a:r>
              <a:rPr lang="en-US" sz="2400" dirty="0" smtClean="0">
                <a:solidFill>
                  <a:srgbClr val="CC3300"/>
                </a:solidFill>
              </a:rPr>
              <a:t> frequency </a:t>
            </a:r>
            <a:r>
              <a:rPr lang="en-US" sz="2400" dirty="0" smtClean="0"/>
              <a:t>of these natural disasters is </a:t>
            </a:r>
            <a:r>
              <a:rPr lang="en-US" sz="2400" dirty="0" smtClean="0">
                <a:solidFill>
                  <a:srgbClr val="CC3300"/>
                </a:solidFill>
              </a:rPr>
              <a:t>going up</a:t>
            </a:r>
            <a:r>
              <a:rPr lang="en-US" sz="2400" dirty="0" smtClean="0"/>
              <a:t> with 60% occurring in the past 10 years.</a:t>
            </a:r>
          </a:p>
        </p:txBody>
      </p:sp>
      <p:graphicFrame>
        <p:nvGraphicFramePr>
          <p:cNvPr id="137435" name="Group 219"/>
          <p:cNvGraphicFramePr>
            <a:graphicFrameLocks noGrp="1"/>
          </p:cNvGraphicFramePr>
          <p:nvPr>
            <p:ph type="chart" sz="half" idx="2"/>
          </p:nvPr>
        </p:nvGraphicFramePr>
        <p:xfrm>
          <a:off x="4648200" y="1447800"/>
          <a:ext cx="4267200" cy="5189542"/>
        </p:xfrm>
        <a:graphic>
          <a:graphicData uri="http://schemas.openxmlformats.org/drawingml/2006/table">
            <a:tbl>
              <a:tblPr/>
              <a:tblGrid>
                <a:gridCol w="455613"/>
                <a:gridCol w="1176337"/>
                <a:gridCol w="644525"/>
                <a:gridCol w="1990725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Disaster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Date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Damage (000 US$)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Flood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2010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9500000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Earthquake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2005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5200000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Storm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2007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1620000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Flood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1992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1000000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Flood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1973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661500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Flood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1976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505000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Flood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2007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327118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Drought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1999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247000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Flood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2001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246000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Flood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2008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-83" charset="0"/>
                        </a:rPr>
                        <a:t>103000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-83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4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4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7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3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kistan-Flooding-Climate-Change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7569200" cy="5715000"/>
          </a:xfrm>
          <a:prstGeom prst="rect">
            <a:avLst/>
          </a:prstGeom>
        </p:spPr>
      </p:pic>
      <p:pic>
        <p:nvPicPr>
          <p:cNvPr id="16392" name="Picture 8" descr="http://i.cdn.turner.com/cnn/2010/WORLD/asiapcf/08/24/pakistan.floods/t1la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Which led to…..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0" y="114300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Massive displacements and climate refugees……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D_Goal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CSD_Goals</Template>
  <TotalTime>2691</TotalTime>
  <Words>862</Words>
  <Application>Microsoft Office PowerPoint</Application>
  <PresentationFormat>On-screen Show (4:3)</PresentationFormat>
  <Paragraphs>393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CSD_Goals</vt:lpstr>
      <vt:lpstr>Building Capacity on  Climate Change Adaptation in Coastal Areas  of Pakistan   2012  </vt:lpstr>
      <vt:lpstr>Slide 2</vt:lpstr>
      <vt:lpstr>   Climate Change  What it means to Pakistan?   </vt:lpstr>
      <vt:lpstr>Pakistan’s Shifting global view</vt:lpstr>
      <vt:lpstr>Pakistan – where we are ?</vt:lpstr>
      <vt:lpstr>Pakistan – where we are ?</vt:lpstr>
      <vt:lpstr>Slide 7</vt:lpstr>
      <vt:lpstr>Natural Disasters</vt:lpstr>
      <vt:lpstr>Which led to…..</vt:lpstr>
      <vt:lpstr>The price tag !</vt:lpstr>
      <vt:lpstr>Strategy for Adaptation</vt:lpstr>
      <vt:lpstr>Local Adaptation Plan of Action (LAPA)</vt:lpstr>
      <vt:lpstr>Local Adaptation Plan of Action (LAPA)</vt:lpstr>
      <vt:lpstr>LAPA In Pakistan</vt:lpstr>
      <vt:lpstr>Slide 15</vt:lpstr>
      <vt:lpstr>Way Forward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&lt;Name&gt;  &lt;Date&gt;</dc:title>
  <dc:creator>Muhammad Rizwan Ulhaq</dc:creator>
  <cp:lastModifiedBy>Rizwan Ul Haq</cp:lastModifiedBy>
  <cp:revision>467</cp:revision>
  <dcterms:created xsi:type="dcterms:W3CDTF">2011-02-14T10:40:03Z</dcterms:created>
  <dcterms:modified xsi:type="dcterms:W3CDTF">2012-10-15T10:05:03Z</dcterms:modified>
</cp:coreProperties>
</file>